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299" r:id="rId13"/>
    <p:sldId id="264" r:id="rId14"/>
    <p:sldId id="33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112" d="100"/>
          <a:sy n="112" d="100"/>
        </p:scale>
        <p:origin x="6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C7C071-9502-4862-9767-AD5C50BC00B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050B9-073E-4CC2-8DE3-A9695F548BB6}">
      <dgm:prSet phldrT="[Text]" phldr="0"/>
      <dgm:spPr/>
      <dgm:t>
        <a:bodyPr/>
        <a:lstStyle/>
        <a:p>
          <a:r>
            <a:rPr lang="en-US" dirty="0"/>
            <a:t>API GET </a:t>
          </a:r>
        </a:p>
      </dgm:t>
    </dgm:pt>
    <dgm:pt modelId="{95457B9E-7674-4066-9933-7550A01E3536}" type="parTrans" cxnId="{A8B57C50-C44F-44D1-9C1A-8145B10ACF0A}">
      <dgm:prSet/>
      <dgm:spPr/>
      <dgm:t>
        <a:bodyPr/>
        <a:lstStyle/>
        <a:p>
          <a:endParaRPr lang="en-US"/>
        </a:p>
      </dgm:t>
    </dgm:pt>
    <dgm:pt modelId="{AB88C404-63A8-4FE1-BF3A-8125C9D0D9F9}" type="sibTrans" cxnId="{A8B57C50-C44F-44D1-9C1A-8145B10ACF0A}">
      <dgm:prSet/>
      <dgm:spPr/>
      <dgm:t>
        <a:bodyPr/>
        <a:lstStyle/>
        <a:p>
          <a:endParaRPr lang="en-US"/>
        </a:p>
      </dgm:t>
    </dgm:pt>
    <dgm:pt modelId="{F07BC82A-D5D9-4D52-89F3-3E9CEE2FF37D}">
      <dgm:prSet phldrT="[Text]" phldr="0"/>
      <dgm:spPr/>
      <dgm:t>
        <a:bodyPr/>
        <a:lstStyle/>
        <a:p>
          <a:r>
            <a:rPr lang="en-US" dirty="0"/>
            <a:t>Normalize JSON response</a:t>
          </a:r>
        </a:p>
      </dgm:t>
    </dgm:pt>
    <dgm:pt modelId="{BE627A0C-ACE5-470B-B8DC-BBFE014E79BA}" type="parTrans" cxnId="{2D5D9750-84D3-48AC-8FBC-3E13605EA0FD}">
      <dgm:prSet/>
      <dgm:spPr/>
      <dgm:t>
        <a:bodyPr/>
        <a:lstStyle/>
        <a:p>
          <a:endParaRPr lang="en-US"/>
        </a:p>
      </dgm:t>
    </dgm:pt>
    <dgm:pt modelId="{5D914ADC-6B3B-440A-8B45-A65DE102B85E}" type="sibTrans" cxnId="{2D5D9750-84D3-48AC-8FBC-3E13605EA0FD}">
      <dgm:prSet/>
      <dgm:spPr/>
      <dgm:t>
        <a:bodyPr/>
        <a:lstStyle/>
        <a:p>
          <a:endParaRPr lang="en-US"/>
        </a:p>
      </dgm:t>
    </dgm:pt>
    <dgm:pt modelId="{B2DC099B-E703-42BD-8369-23E241FA2DAB}">
      <dgm:prSet phldrT="[Text]"/>
      <dgm:spPr/>
      <dgm:t>
        <a:bodyPr/>
        <a:lstStyle/>
        <a:p>
          <a:r>
            <a:rPr lang="en-US" dirty="0"/>
            <a:t>Enrich via IDs</a:t>
          </a:r>
        </a:p>
      </dgm:t>
    </dgm:pt>
    <dgm:pt modelId="{8D8C5A4F-8E7F-4177-97CC-89FC3BC7A8FF}" type="parTrans" cxnId="{3BA21FE1-DAF8-4F5E-AE6F-414F30F1BB27}">
      <dgm:prSet/>
      <dgm:spPr/>
      <dgm:t>
        <a:bodyPr/>
        <a:lstStyle/>
        <a:p>
          <a:endParaRPr lang="en-US"/>
        </a:p>
      </dgm:t>
    </dgm:pt>
    <dgm:pt modelId="{AC02ECE4-E48E-4B0A-93E7-40C2F62154BA}" type="sibTrans" cxnId="{3BA21FE1-DAF8-4F5E-AE6F-414F30F1BB27}">
      <dgm:prSet/>
      <dgm:spPr/>
      <dgm:t>
        <a:bodyPr/>
        <a:lstStyle/>
        <a:p>
          <a:endParaRPr lang="en-US"/>
        </a:p>
      </dgm:t>
    </dgm:pt>
    <dgm:pt modelId="{3A9922D8-43DA-43E6-8237-D7670913563C}">
      <dgm:prSet phldrT="[Text]" phldr="0"/>
      <dgm:spPr/>
      <dgm:t>
        <a:bodyPr/>
        <a:lstStyle/>
        <a:p>
          <a:r>
            <a:rPr lang="en-US" dirty="0"/>
            <a:t>Clean &amp; Filter </a:t>
          </a:r>
          <a:br>
            <a:rPr lang="en-US" dirty="0"/>
          </a:br>
          <a:r>
            <a:rPr lang="en-US" dirty="0"/>
            <a:t>Falcon 9 Launch</a:t>
          </a:r>
        </a:p>
      </dgm:t>
    </dgm:pt>
    <dgm:pt modelId="{B9993867-A047-468A-A8EF-C54C85E03114}" type="parTrans" cxnId="{42A64975-EE48-4E61-A02A-BB77F2E48958}">
      <dgm:prSet/>
      <dgm:spPr/>
      <dgm:t>
        <a:bodyPr/>
        <a:lstStyle/>
        <a:p>
          <a:endParaRPr lang="en-US"/>
        </a:p>
      </dgm:t>
    </dgm:pt>
    <dgm:pt modelId="{52C3CCED-76AB-4E52-8F6B-D59816F783B2}" type="sibTrans" cxnId="{42A64975-EE48-4E61-A02A-BB77F2E48958}">
      <dgm:prSet/>
      <dgm:spPr/>
      <dgm:t>
        <a:bodyPr/>
        <a:lstStyle/>
        <a:p>
          <a:endParaRPr lang="en-US"/>
        </a:p>
      </dgm:t>
    </dgm:pt>
    <dgm:pt modelId="{40154E96-0A80-4405-AA14-15D5C1CBA70A}">
      <dgm:prSet phldrT="[Text]" phldr="0"/>
      <dgm:spPr/>
      <dgm:t>
        <a:bodyPr/>
        <a:lstStyle/>
        <a:p>
          <a:r>
            <a:rPr lang="en-US" dirty="0"/>
            <a:t>Export CSV</a:t>
          </a:r>
          <a:br>
            <a:rPr lang="en-US" dirty="0"/>
          </a:br>
          <a:r>
            <a:rPr lang="en-US" dirty="0"/>
            <a:t>(</a:t>
          </a:r>
          <a:r>
            <a:rPr lang="en-US" b="0" i="0" dirty="0"/>
            <a:t>dataset_part_1.csv)</a:t>
          </a:r>
          <a:endParaRPr lang="en-US" dirty="0"/>
        </a:p>
      </dgm:t>
    </dgm:pt>
    <dgm:pt modelId="{F63EA644-5FF1-40BF-B48F-32ACEB1DDD55}" type="parTrans" cxnId="{B009801A-D6F1-41B6-8E50-D0FDF1DABB4D}">
      <dgm:prSet/>
      <dgm:spPr/>
      <dgm:t>
        <a:bodyPr/>
        <a:lstStyle/>
        <a:p>
          <a:endParaRPr lang="en-US"/>
        </a:p>
      </dgm:t>
    </dgm:pt>
    <dgm:pt modelId="{ECEB87A9-9E47-4308-81A4-5E79C7ECDB36}" type="sibTrans" cxnId="{B009801A-D6F1-41B6-8E50-D0FDF1DABB4D}">
      <dgm:prSet/>
      <dgm:spPr/>
      <dgm:t>
        <a:bodyPr/>
        <a:lstStyle/>
        <a:p>
          <a:endParaRPr lang="en-US"/>
        </a:p>
      </dgm:t>
    </dgm:pt>
    <dgm:pt modelId="{3B6FB449-6D01-4198-87FC-580995E3A66E}" type="pres">
      <dgm:prSet presAssocID="{30C7C071-9502-4862-9767-AD5C50BC00B2}" presName="diagram" presStyleCnt="0">
        <dgm:presLayoutVars>
          <dgm:dir/>
          <dgm:resizeHandles val="exact"/>
        </dgm:presLayoutVars>
      </dgm:prSet>
      <dgm:spPr/>
    </dgm:pt>
    <dgm:pt modelId="{3C600CB8-56A5-4302-9DC1-5E4F5B9DE0C5}" type="pres">
      <dgm:prSet presAssocID="{9F3050B9-073E-4CC2-8DE3-A9695F548BB6}" presName="node" presStyleLbl="node1" presStyleIdx="0" presStyleCnt="5" custLinFactNeighborX="-1456" custLinFactNeighborY="-162">
        <dgm:presLayoutVars>
          <dgm:bulletEnabled val="1"/>
        </dgm:presLayoutVars>
      </dgm:prSet>
      <dgm:spPr/>
    </dgm:pt>
    <dgm:pt modelId="{313D03C7-06D9-486E-8BBA-8539757DC036}" type="pres">
      <dgm:prSet presAssocID="{AB88C404-63A8-4FE1-BF3A-8125C9D0D9F9}" presName="sibTrans" presStyleLbl="sibTrans2D1" presStyleIdx="0" presStyleCnt="4"/>
      <dgm:spPr/>
    </dgm:pt>
    <dgm:pt modelId="{F71CD620-77D8-49CA-A417-514B4A648F61}" type="pres">
      <dgm:prSet presAssocID="{AB88C404-63A8-4FE1-BF3A-8125C9D0D9F9}" presName="connectorText" presStyleLbl="sibTrans2D1" presStyleIdx="0" presStyleCnt="4"/>
      <dgm:spPr/>
    </dgm:pt>
    <dgm:pt modelId="{93000243-81A0-472B-A671-0891E4F9DB13}" type="pres">
      <dgm:prSet presAssocID="{F07BC82A-D5D9-4D52-89F3-3E9CEE2FF37D}" presName="node" presStyleLbl="node1" presStyleIdx="1" presStyleCnt="5">
        <dgm:presLayoutVars>
          <dgm:bulletEnabled val="1"/>
        </dgm:presLayoutVars>
      </dgm:prSet>
      <dgm:spPr/>
    </dgm:pt>
    <dgm:pt modelId="{9BCB5E45-E2D3-47DA-9D2B-D92FD284EC1B}" type="pres">
      <dgm:prSet presAssocID="{5D914ADC-6B3B-440A-8B45-A65DE102B85E}" presName="sibTrans" presStyleLbl="sibTrans2D1" presStyleIdx="1" presStyleCnt="4"/>
      <dgm:spPr/>
    </dgm:pt>
    <dgm:pt modelId="{44DEB476-F75B-458C-9CF5-2F8DA1E2ADE8}" type="pres">
      <dgm:prSet presAssocID="{5D914ADC-6B3B-440A-8B45-A65DE102B85E}" presName="connectorText" presStyleLbl="sibTrans2D1" presStyleIdx="1" presStyleCnt="4"/>
      <dgm:spPr/>
    </dgm:pt>
    <dgm:pt modelId="{D904E3F2-FCC0-4257-99FF-4B4378F1F203}" type="pres">
      <dgm:prSet presAssocID="{B2DC099B-E703-42BD-8369-23E241FA2DAB}" presName="node" presStyleLbl="node1" presStyleIdx="2" presStyleCnt="5">
        <dgm:presLayoutVars>
          <dgm:bulletEnabled val="1"/>
        </dgm:presLayoutVars>
      </dgm:prSet>
      <dgm:spPr/>
    </dgm:pt>
    <dgm:pt modelId="{BEDDCF8C-B455-4B00-BCD7-4CB1057FC467}" type="pres">
      <dgm:prSet presAssocID="{AC02ECE4-E48E-4B0A-93E7-40C2F62154BA}" presName="sibTrans" presStyleLbl="sibTrans2D1" presStyleIdx="2" presStyleCnt="4"/>
      <dgm:spPr/>
    </dgm:pt>
    <dgm:pt modelId="{7A5FAE75-48A7-407F-B8DE-E4D531373D39}" type="pres">
      <dgm:prSet presAssocID="{AC02ECE4-E48E-4B0A-93E7-40C2F62154BA}" presName="connectorText" presStyleLbl="sibTrans2D1" presStyleIdx="2" presStyleCnt="4"/>
      <dgm:spPr/>
    </dgm:pt>
    <dgm:pt modelId="{F06D848E-D585-45BD-82B3-D0FE7AFD3C5B}" type="pres">
      <dgm:prSet presAssocID="{3A9922D8-43DA-43E6-8237-D7670913563C}" presName="node" presStyleLbl="node1" presStyleIdx="3" presStyleCnt="5">
        <dgm:presLayoutVars>
          <dgm:bulletEnabled val="1"/>
        </dgm:presLayoutVars>
      </dgm:prSet>
      <dgm:spPr/>
    </dgm:pt>
    <dgm:pt modelId="{F1681DF2-91A1-4E1F-A3DC-50610E3301D2}" type="pres">
      <dgm:prSet presAssocID="{52C3CCED-76AB-4E52-8F6B-D59816F783B2}" presName="sibTrans" presStyleLbl="sibTrans2D1" presStyleIdx="3" presStyleCnt="4"/>
      <dgm:spPr/>
    </dgm:pt>
    <dgm:pt modelId="{8DDEA73F-D04B-4F2B-B5F9-75DBB6BFDE73}" type="pres">
      <dgm:prSet presAssocID="{52C3CCED-76AB-4E52-8F6B-D59816F783B2}" presName="connectorText" presStyleLbl="sibTrans2D1" presStyleIdx="3" presStyleCnt="4"/>
      <dgm:spPr/>
    </dgm:pt>
    <dgm:pt modelId="{28F684F5-5F9C-4072-8645-0BC8156DB00B}" type="pres">
      <dgm:prSet presAssocID="{40154E96-0A80-4405-AA14-15D5C1CBA70A}" presName="node" presStyleLbl="node1" presStyleIdx="4" presStyleCnt="5">
        <dgm:presLayoutVars>
          <dgm:bulletEnabled val="1"/>
        </dgm:presLayoutVars>
      </dgm:prSet>
      <dgm:spPr/>
    </dgm:pt>
  </dgm:ptLst>
  <dgm:cxnLst>
    <dgm:cxn modelId="{84600B0A-C887-41E8-AF98-E99CC8D2040A}" type="presOf" srcId="{AB88C404-63A8-4FE1-BF3A-8125C9D0D9F9}" destId="{313D03C7-06D9-486E-8BBA-8539757DC036}" srcOrd="0" destOrd="0" presId="urn:microsoft.com/office/officeart/2005/8/layout/process5"/>
    <dgm:cxn modelId="{5C443212-FD73-43BD-BA6F-38C5244665BB}" type="presOf" srcId="{5D914ADC-6B3B-440A-8B45-A65DE102B85E}" destId="{44DEB476-F75B-458C-9CF5-2F8DA1E2ADE8}" srcOrd="1" destOrd="0" presId="urn:microsoft.com/office/officeart/2005/8/layout/process5"/>
    <dgm:cxn modelId="{6264E219-987C-4229-9054-15C3F74CA3CF}" type="presOf" srcId="{9F3050B9-073E-4CC2-8DE3-A9695F548BB6}" destId="{3C600CB8-56A5-4302-9DC1-5E4F5B9DE0C5}" srcOrd="0" destOrd="0" presId="urn:microsoft.com/office/officeart/2005/8/layout/process5"/>
    <dgm:cxn modelId="{B009801A-D6F1-41B6-8E50-D0FDF1DABB4D}" srcId="{30C7C071-9502-4862-9767-AD5C50BC00B2}" destId="{40154E96-0A80-4405-AA14-15D5C1CBA70A}" srcOrd="4" destOrd="0" parTransId="{F63EA644-5FF1-40BF-B48F-32ACEB1DDD55}" sibTransId="{ECEB87A9-9E47-4308-81A4-5E79C7ECDB36}"/>
    <dgm:cxn modelId="{99338225-4BEF-46FE-9D7A-629EA75AE793}" type="presOf" srcId="{40154E96-0A80-4405-AA14-15D5C1CBA70A}" destId="{28F684F5-5F9C-4072-8645-0BC8156DB00B}" srcOrd="0" destOrd="0" presId="urn:microsoft.com/office/officeart/2005/8/layout/process5"/>
    <dgm:cxn modelId="{A5176F3C-44E2-4FE5-B8C6-53BBD3A82D1D}" type="presOf" srcId="{30C7C071-9502-4862-9767-AD5C50BC00B2}" destId="{3B6FB449-6D01-4198-87FC-580995E3A66E}" srcOrd="0" destOrd="0" presId="urn:microsoft.com/office/officeart/2005/8/layout/process5"/>
    <dgm:cxn modelId="{E1A43162-2D2F-4DB5-8752-8CC0667FCD5D}" type="presOf" srcId="{3A9922D8-43DA-43E6-8237-D7670913563C}" destId="{F06D848E-D585-45BD-82B3-D0FE7AFD3C5B}" srcOrd="0" destOrd="0" presId="urn:microsoft.com/office/officeart/2005/8/layout/process5"/>
    <dgm:cxn modelId="{00485F67-CEE3-489F-97B5-1FFFF1CFDEDB}" type="presOf" srcId="{F07BC82A-D5D9-4D52-89F3-3E9CEE2FF37D}" destId="{93000243-81A0-472B-A671-0891E4F9DB13}" srcOrd="0" destOrd="0" presId="urn:microsoft.com/office/officeart/2005/8/layout/process5"/>
    <dgm:cxn modelId="{A8B57C50-C44F-44D1-9C1A-8145B10ACF0A}" srcId="{30C7C071-9502-4862-9767-AD5C50BC00B2}" destId="{9F3050B9-073E-4CC2-8DE3-A9695F548BB6}" srcOrd="0" destOrd="0" parTransId="{95457B9E-7674-4066-9933-7550A01E3536}" sibTransId="{AB88C404-63A8-4FE1-BF3A-8125C9D0D9F9}"/>
    <dgm:cxn modelId="{2D5D9750-84D3-48AC-8FBC-3E13605EA0FD}" srcId="{30C7C071-9502-4862-9767-AD5C50BC00B2}" destId="{F07BC82A-D5D9-4D52-89F3-3E9CEE2FF37D}" srcOrd="1" destOrd="0" parTransId="{BE627A0C-ACE5-470B-B8DC-BBFE014E79BA}" sibTransId="{5D914ADC-6B3B-440A-8B45-A65DE102B85E}"/>
    <dgm:cxn modelId="{8B6CCD52-D745-4491-8426-6CB92F0AC253}" type="presOf" srcId="{5D914ADC-6B3B-440A-8B45-A65DE102B85E}" destId="{9BCB5E45-E2D3-47DA-9D2B-D92FD284EC1B}" srcOrd="0" destOrd="0" presId="urn:microsoft.com/office/officeart/2005/8/layout/process5"/>
    <dgm:cxn modelId="{42A64975-EE48-4E61-A02A-BB77F2E48958}" srcId="{30C7C071-9502-4862-9767-AD5C50BC00B2}" destId="{3A9922D8-43DA-43E6-8237-D7670913563C}" srcOrd="3" destOrd="0" parTransId="{B9993867-A047-468A-A8EF-C54C85E03114}" sibTransId="{52C3CCED-76AB-4E52-8F6B-D59816F783B2}"/>
    <dgm:cxn modelId="{5F5CB057-14F5-40AF-8C72-D7EE7CC63450}" type="presOf" srcId="{AC02ECE4-E48E-4B0A-93E7-40C2F62154BA}" destId="{7A5FAE75-48A7-407F-B8DE-E4D531373D39}" srcOrd="1" destOrd="0" presId="urn:microsoft.com/office/officeart/2005/8/layout/process5"/>
    <dgm:cxn modelId="{E0837F97-D5DB-4FED-8DC1-7E94C9B0D3BA}" type="presOf" srcId="{AB88C404-63A8-4FE1-BF3A-8125C9D0D9F9}" destId="{F71CD620-77D8-49CA-A417-514B4A648F61}" srcOrd="1" destOrd="0" presId="urn:microsoft.com/office/officeart/2005/8/layout/process5"/>
    <dgm:cxn modelId="{349B52AA-4E5D-45C7-A764-3AADC702DDFC}" type="presOf" srcId="{52C3CCED-76AB-4E52-8F6B-D59816F783B2}" destId="{8DDEA73F-D04B-4F2B-B5F9-75DBB6BFDE73}" srcOrd="1" destOrd="0" presId="urn:microsoft.com/office/officeart/2005/8/layout/process5"/>
    <dgm:cxn modelId="{909448AE-DBAE-4746-9E24-383CCA7C844B}" type="presOf" srcId="{AC02ECE4-E48E-4B0A-93E7-40C2F62154BA}" destId="{BEDDCF8C-B455-4B00-BCD7-4CB1057FC467}" srcOrd="0" destOrd="0" presId="urn:microsoft.com/office/officeart/2005/8/layout/process5"/>
    <dgm:cxn modelId="{6BC230B2-5F0F-4D20-9369-9E2D02328516}" type="presOf" srcId="{B2DC099B-E703-42BD-8369-23E241FA2DAB}" destId="{D904E3F2-FCC0-4257-99FF-4B4378F1F203}" srcOrd="0" destOrd="0" presId="urn:microsoft.com/office/officeart/2005/8/layout/process5"/>
    <dgm:cxn modelId="{3BA21FE1-DAF8-4F5E-AE6F-414F30F1BB27}" srcId="{30C7C071-9502-4862-9767-AD5C50BC00B2}" destId="{B2DC099B-E703-42BD-8369-23E241FA2DAB}" srcOrd="2" destOrd="0" parTransId="{8D8C5A4F-8E7F-4177-97CC-89FC3BC7A8FF}" sibTransId="{AC02ECE4-E48E-4B0A-93E7-40C2F62154BA}"/>
    <dgm:cxn modelId="{F8B8ACF1-46D5-4E2D-A66B-C569B18FBCE5}" type="presOf" srcId="{52C3CCED-76AB-4E52-8F6B-D59816F783B2}" destId="{F1681DF2-91A1-4E1F-A3DC-50610E3301D2}" srcOrd="0" destOrd="0" presId="urn:microsoft.com/office/officeart/2005/8/layout/process5"/>
    <dgm:cxn modelId="{A4DC345F-BC20-49A7-AD70-6EFF792F0397}" type="presParOf" srcId="{3B6FB449-6D01-4198-87FC-580995E3A66E}" destId="{3C600CB8-56A5-4302-9DC1-5E4F5B9DE0C5}" srcOrd="0" destOrd="0" presId="urn:microsoft.com/office/officeart/2005/8/layout/process5"/>
    <dgm:cxn modelId="{6C91D00C-796A-48A0-87AA-7EDDD89F4EF9}" type="presParOf" srcId="{3B6FB449-6D01-4198-87FC-580995E3A66E}" destId="{313D03C7-06D9-486E-8BBA-8539757DC036}" srcOrd="1" destOrd="0" presId="urn:microsoft.com/office/officeart/2005/8/layout/process5"/>
    <dgm:cxn modelId="{61D9EDFD-540C-4CFC-B456-90B364307BBA}" type="presParOf" srcId="{313D03C7-06D9-486E-8BBA-8539757DC036}" destId="{F71CD620-77D8-49CA-A417-514B4A648F61}" srcOrd="0" destOrd="0" presId="urn:microsoft.com/office/officeart/2005/8/layout/process5"/>
    <dgm:cxn modelId="{08026B19-31A4-41F0-962F-B2F6EA1A2E42}" type="presParOf" srcId="{3B6FB449-6D01-4198-87FC-580995E3A66E}" destId="{93000243-81A0-472B-A671-0891E4F9DB13}" srcOrd="2" destOrd="0" presId="urn:microsoft.com/office/officeart/2005/8/layout/process5"/>
    <dgm:cxn modelId="{148CAAC8-61EF-4FEA-892B-DFAA3509B815}" type="presParOf" srcId="{3B6FB449-6D01-4198-87FC-580995E3A66E}" destId="{9BCB5E45-E2D3-47DA-9D2B-D92FD284EC1B}" srcOrd="3" destOrd="0" presId="urn:microsoft.com/office/officeart/2005/8/layout/process5"/>
    <dgm:cxn modelId="{0FF84B36-2798-44F2-88FC-BD0EC489970B}" type="presParOf" srcId="{9BCB5E45-E2D3-47DA-9D2B-D92FD284EC1B}" destId="{44DEB476-F75B-458C-9CF5-2F8DA1E2ADE8}" srcOrd="0" destOrd="0" presId="urn:microsoft.com/office/officeart/2005/8/layout/process5"/>
    <dgm:cxn modelId="{B82B305C-40D1-477F-8F32-F7A93AC292A1}" type="presParOf" srcId="{3B6FB449-6D01-4198-87FC-580995E3A66E}" destId="{D904E3F2-FCC0-4257-99FF-4B4378F1F203}" srcOrd="4" destOrd="0" presId="urn:microsoft.com/office/officeart/2005/8/layout/process5"/>
    <dgm:cxn modelId="{0001A959-BFAB-42E0-B396-96C5500851FB}" type="presParOf" srcId="{3B6FB449-6D01-4198-87FC-580995E3A66E}" destId="{BEDDCF8C-B455-4B00-BCD7-4CB1057FC467}" srcOrd="5" destOrd="0" presId="urn:microsoft.com/office/officeart/2005/8/layout/process5"/>
    <dgm:cxn modelId="{2B607EA9-39C0-4F97-B690-E7F3EF401944}" type="presParOf" srcId="{BEDDCF8C-B455-4B00-BCD7-4CB1057FC467}" destId="{7A5FAE75-48A7-407F-B8DE-E4D531373D39}" srcOrd="0" destOrd="0" presId="urn:microsoft.com/office/officeart/2005/8/layout/process5"/>
    <dgm:cxn modelId="{49254FA0-B26D-4464-98E2-113859237A09}" type="presParOf" srcId="{3B6FB449-6D01-4198-87FC-580995E3A66E}" destId="{F06D848E-D585-45BD-82B3-D0FE7AFD3C5B}" srcOrd="6" destOrd="0" presId="urn:microsoft.com/office/officeart/2005/8/layout/process5"/>
    <dgm:cxn modelId="{8F608C76-4E3E-406C-9DAB-106775D4C275}" type="presParOf" srcId="{3B6FB449-6D01-4198-87FC-580995E3A66E}" destId="{F1681DF2-91A1-4E1F-A3DC-50610E3301D2}" srcOrd="7" destOrd="0" presId="urn:microsoft.com/office/officeart/2005/8/layout/process5"/>
    <dgm:cxn modelId="{3F6FF1FD-FF08-4DB6-A1D0-257903A84E1D}" type="presParOf" srcId="{F1681DF2-91A1-4E1F-A3DC-50610E3301D2}" destId="{8DDEA73F-D04B-4F2B-B5F9-75DBB6BFDE73}" srcOrd="0" destOrd="0" presId="urn:microsoft.com/office/officeart/2005/8/layout/process5"/>
    <dgm:cxn modelId="{7E13E69E-EE44-4CA8-8C71-2A02887265E8}" type="presParOf" srcId="{3B6FB449-6D01-4198-87FC-580995E3A66E}" destId="{28F684F5-5F9C-4072-8645-0BC8156DB00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C7C071-9502-4862-9767-AD5C50BC00B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050B9-073E-4CC2-8DE3-A9695F548BB6}">
      <dgm:prSet phldrT="[Text]" phldr="0"/>
      <dgm:spPr/>
      <dgm:t>
        <a:bodyPr/>
        <a:lstStyle/>
        <a:p>
          <a:r>
            <a:rPr lang="en-US" dirty="0"/>
            <a:t>HTTP GET </a:t>
          </a:r>
          <a:br>
            <a:rPr lang="en-US" dirty="0"/>
          </a:br>
          <a:r>
            <a:rPr lang="en-US" dirty="0"/>
            <a:t>Launch from June 2021</a:t>
          </a:r>
        </a:p>
      </dgm:t>
    </dgm:pt>
    <dgm:pt modelId="{95457B9E-7674-4066-9933-7550A01E3536}" type="parTrans" cxnId="{A8B57C50-C44F-44D1-9C1A-8145B10ACF0A}">
      <dgm:prSet/>
      <dgm:spPr/>
      <dgm:t>
        <a:bodyPr/>
        <a:lstStyle/>
        <a:p>
          <a:endParaRPr lang="en-US"/>
        </a:p>
      </dgm:t>
    </dgm:pt>
    <dgm:pt modelId="{AB88C404-63A8-4FE1-BF3A-8125C9D0D9F9}" type="sibTrans" cxnId="{A8B57C50-C44F-44D1-9C1A-8145B10ACF0A}">
      <dgm:prSet/>
      <dgm:spPr/>
      <dgm:t>
        <a:bodyPr/>
        <a:lstStyle/>
        <a:p>
          <a:endParaRPr lang="en-US"/>
        </a:p>
      </dgm:t>
    </dgm:pt>
    <dgm:pt modelId="{F07BC82A-D5D9-4D52-89F3-3E9CEE2FF37D}">
      <dgm:prSet phldrT="[Text]" phldr="0"/>
      <dgm:spPr/>
      <dgm:t>
        <a:bodyPr/>
        <a:lstStyle/>
        <a:p>
          <a:r>
            <a:rPr lang="en-US" dirty="0"/>
            <a:t>HTTP Response</a:t>
          </a:r>
        </a:p>
      </dgm:t>
    </dgm:pt>
    <dgm:pt modelId="{BE627A0C-ACE5-470B-B8DC-BBFE014E79BA}" type="parTrans" cxnId="{2D5D9750-84D3-48AC-8FBC-3E13605EA0FD}">
      <dgm:prSet/>
      <dgm:spPr/>
      <dgm:t>
        <a:bodyPr/>
        <a:lstStyle/>
        <a:p>
          <a:endParaRPr lang="en-US"/>
        </a:p>
      </dgm:t>
    </dgm:pt>
    <dgm:pt modelId="{5D914ADC-6B3B-440A-8B45-A65DE102B85E}" type="sibTrans" cxnId="{2D5D9750-84D3-48AC-8FBC-3E13605EA0FD}">
      <dgm:prSet/>
      <dgm:spPr/>
      <dgm:t>
        <a:bodyPr/>
        <a:lstStyle/>
        <a:p>
          <a:endParaRPr lang="en-US"/>
        </a:p>
      </dgm:t>
    </dgm:pt>
    <dgm:pt modelId="{B2DC099B-E703-42BD-8369-23E241FA2DAB}">
      <dgm:prSet phldrT="[Text]"/>
      <dgm:spPr/>
      <dgm:t>
        <a:bodyPr/>
        <a:lstStyle/>
        <a:p>
          <a:r>
            <a:rPr lang="en-US" dirty="0" err="1"/>
            <a:t>BeautifulSoup</a:t>
          </a:r>
          <a:endParaRPr lang="en-US" dirty="0"/>
        </a:p>
      </dgm:t>
    </dgm:pt>
    <dgm:pt modelId="{8D8C5A4F-8E7F-4177-97CC-89FC3BC7A8FF}" type="parTrans" cxnId="{3BA21FE1-DAF8-4F5E-AE6F-414F30F1BB27}">
      <dgm:prSet/>
      <dgm:spPr/>
      <dgm:t>
        <a:bodyPr/>
        <a:lstStyle/>
        <a:p>
          <a:endParaRPr lang="en-US"/>
        </a:p>
      </dgm:t>
    </dgm:pt>
    <dgm:pt modelId="{AC02ECE4-E48E-4B0A-93E7-40C2F62154BA}" type="sibTrans" cxnId="{3BA21FE1-DAF8-4F5E-AE6F-414F30F1BB27}">
      <dgm:prSet/>
      <dgm:spPr/>
      <dgm:t>
        <a:bodyPr/>
        <a:lstStyle/>
        <a:p>
          <a:endParaRPr lang="en-US"/>
        </a:p>
      </dgm:t>
    </dgm:pt>
    <dgm:pt modelId="{3A9922D8-43DA-43E6-8237-D7670913563C}">
      <dgm:prSet phldrT="[Text]" phldr="0"/>
      <dgm:spPr/>
      <dgm:t>
        <a:bodyPr/>
        <a:lstStyle/>
        <a:p>
          <a:r>
            <a:rPr lang="en-US" dirty="0"/>
            <a:t>Parse</a:t>
          </a:r>
        </a:p>
      </dgm:t>
    </dgm:pt>
    <dgm:pt modelId="{B9993867-A047-468A-A8EF-C54C85E03114}" type="parTrans" cxnId="{42A64975-EE48-4E61-A02A-BB77F2E48958}">
      <dgm:prSet/>
      <dgm:spPr/>
      <dgm:t>
        <a:bodyPr/>
        <a:lstStyle/>
        <a:p>
          <a:endParaRPr lang="en-US"/>
        </a:p>
      </dgm:t>
    </dgm:pt>
    <dgm:pt modelId="{52C3CCED-76AB-4E52-8F6B-D59816F783B2}" type="sibTrans" cxnId="{42A64975-EE48-4E61-A02A-BB77F2E48958}">
      <dgm:prSet/>
      <dgm:spPr/>
      <dgm:t>
        <a:bodyPr/>
        <a:lstStyle/>
        <a:p>
          <a:endParaRPr lang="en-US"/>
        </a:p>
      </dgm:t>
    </dgm:pt>
    <dgm:pt modelId="{40154E96-0A80-4405-AA14-15D5C1CBA70A}">
      <dgm:prSet phldrT="[Text]" phldr="0"/>
      <dgm:spPr/>
      <dgm:t>
        <a:bodyPr/>
        <a:lstStyle/>
        <a:p>
          <a:r>
            <a:rPr lang="en-US" dirty="0"/>
            <a:t>Export CSV</a:t>
          </a:r>
          <a:br>
            <a:rPr lang="en-US" dirty="0"/>
          </a:br>
          <a:r>
            <a:rPr lang="en-US" dirty="0"/>
            <a:t>(</a:t>
          </a:r>
          <a:r>
            <a:rPr lang="en-US" b="0" i="0" dirty="0"/>
            <a:t>spacex_web_scraped.csv)</a:t>
          </a:r>
          <a:endParaRPr lang="en-US" dirty="0"/>
        </a:p>
      </dgm:t>
    </dgm:pt>
    <dgm:pt modelId="{F63EA644-5FF1-40BF-B48F-32ACEB1DDD55}" type="parTrans" cxnId="{B009801A-D6F1-41B6-8E50-D0FDF1DABB4D}">
      <dgm:prSet/>
      <dgm:spPr/>
      <dgm:t>
        <a:bodyPr/>
        <a:lstStyle/>
        <a:p>
          <a:endParaRPr lang="en-US"/>
        </a:p>
      </dgm:t>
    </dgm:pt>
    <dgm:pt modelId="{ECEB87A9-9E47-4308-81A4-5E79C7ECDB36}" type="sibTrans" cxnId="{B009801A-D6F1-41B6-8E50-D0FDF1DABB4D}">
      <dgm:prSet/>
      <dgm:spPr/>
      <dgm:t>
        <a:bodyPr/>
        <a:lstStyle/>
        <a:p>
          <a:endParaRPr lang="en-US"/>
        </a:p>
      </dgm:t>
    </dgm:pt>
    <dgm:pt modelId="{3B6FB449-6D01-4198-87FC-580995E3A66E}" type="pres">
      <dgm:prSet presAssocID="{30C7C071-9502-4862-9767-AD5C50BC00B2}" presName="diagram" presStyleCnt="0">
        <dgm:presLayoutVars>
          <dgm:dir/>
          <dgm:resizeHandles val="exact"/>
        </dgm:presLayoutVars>
      </dgm:prSet>
      <dgm:spPr/>
    </dgm:pt>
    <dgm:pt modelId="{3C600CB8-56A5-4302-9DC1-5E4F5B9DE0C5}" type="pres">
      <dgm:prSet presAssocID="{9F3050B9-073E-4CC2-8DE3-A9695F548BB6}" presName="node" presStyleLbl="node1" presStyleIdx="0" presStyleCnt="5" custLinFactNeighborX="-1456" custLinFactNeighborY="-162">
        <dgm:presLayoutVars>
          <dgm:bulletEnabled val="1"/>
        </dgm:presLayoutVars>
      </dgm:prSet>
      <dgm:spPr/>
    </dgm:pt>
    <dgm:pt modelId="{313D03C7-06D9-486E-8BBA-8539757DC036}" type="pres">
      <dgm:prSet presAssocID="{AB88C404-63A8-4FE1-BF3A-8125C9D0D9F9}" presName="sibTrans" presStyleLbl="sibTrans2D1" presStyleIdx="0" presStyleCnt="4"/>
      <dgm:spPr/>
    </dgm:pt>
    <dgm:pt modelId="{F71CD620-77D8-49CA-A417-514B4A648F61}" type="pres">
      <dgm:prSet presAssocID="{AB88C404-63A8-4FE1-BF3A-8125C9D0D9F9}" presName="connectorText" presStyleLbl="sibTrans2D1" presStyleIdx="0" presStyleCnt="4"/>
      <dgm:spPr/>
    </dgm:pt>
    <dgm:pt modelId="{93000243-81A0-472B-A671-0891E4F9DB13}" type="pres">
      <dgm:prSet presAssocID="{F07BC82A-D5D9-4D52-89F3-3E9CEE2FF37D}" presName="node" presStyleLbl="node1" presStyleIdx="1" presStyleCnt="5">
        <dgm:presLayoutVars>
          <dgm:bulletEnabled val="1"/>
        </dgm:presLayoutVars>
      </dgm:prSet>
      <dgm:spPr/>
    </dgm:pt>
    <dgm:pt modelId="{9BCB5E45-E2D3-47DA-9D2B-D92FD284EC1B}" type="pres">
      <dgm:prSet presAssocID="{5D914ADC-6B3B-440A-8B45-A65DE102B85E}" presName="sibTrans" presStyleLbl="sibTrans2D1" presStyleIdx="1" presStyleCnt="4"/>
      <dgm:spPr/>
    </dgm:pt>
    <dgm:pt modelId="{44DEB476-F75B-458C-9CF5-2F8DA1E2ADE8}" type="pres">
      <dgm:prSet presAssocID="{5D914ADC-6B3B-440A-8B45-A65DE102B85E}" presName="connectorText" presStyleLbl="sibTrans2D1" presStyleIdx="1" presStyleCnt="4"/>
      <dgm:spPr/>
    </dgm:pt>
    <dgm:pt modelId="{D904E3F2-FCC0-4257-99FF-4B4378F1F203}" type="pres">
      <dgm:prSet presAssocID="{B2DC099B-E703-42BD-8369-23E241FA2DAB}" presName="node" presStyleLbl="node1" presStyleIdx="2" presStyleCnt="5">
        <dgm:presLayoutVars>
          <dgm:bulletEnabled val="1"/>
        </dgm:presLayoutVars>
      </dgm:prSet>
      <dgm:spPr/>
    </dgm:pt>
    <dgm:pt modelId="{BEDDCF8C-B455-4B00-BCD7-4CB1057FC467}" type="pres">
      <dgm:prSet presAssocID="{AC02ECE4-E48E-4B0A-93E7-40C2F62154BA}" presName="sibTrans" presStyleLbl="sibTrans2D1" presStyleIdx="2" presStyleCnt="4"/>
      <dgm:spPr/>
    </dgm:pt>
    <dgm:pt modelId="{7A5FAE75-48A7-407F-B8DE-E4D531373D39}" type="pres">
      <dgm:prSet presAssocID="{AC02ECE4-E48E-4B0A-93E7-40C2F62154BA}" presName="connectorText" presStyleLbl="sibTrans2D1" presStyleIdx="2" presStyleCnt="4"/>
      <dgm:spPr/>
    </dgm:pt>
    <dgm:pt modelId="{F06D848E-D585-45BD-82B3-D0FE7AFD3C5B}" type="pres">
      <dgm:prSet presAssocID="{3A9922D8-43DA-43E6-8237-D7670913563C}" presName="node" presStyleLbl="node1" presStyleIdx="3" presStyleCnt="5">
        <dgm:presLayoutVars>
          <dgm:bulletEnabled val="1"/>
        </dgm:presLayoutVars>
      </dgm:prSet>
      <dgm:spPr/>
    </dgm:pt>
    <dgm:pt modelId="{F1681DF2-91A1-4E1F-A3DC-50610E3301D2}" type="pres">
      <dgm:prSet presAssocID="{52C3CCED-76AB-4E52-8F6B-D59816F783B2}" presName="sibTrans" presStyleLbl="sibTrans2D1" presStyleIdx="3" presStyleCnt="4"/>
      <dgm:spPr/>
    </dgm:pt>
    <dgm:pt modelId="{8DDEA73F-D04B-4F2B-B5F9-75DBB6BFDE73}" type="pres">
      <dgm:prSet presAssocID="{52C3CCED-76AB-4E52-8F6B-D59816F783B2}" presName="connectorText" presStyleLbl="sibTrans2D1" presStyleIdx="3" presStyleCnt="4"/>
      <dgm:spPr/>
    </dgm:pt>
    <dgm:pt modelId="{28F684F5-5F9C-4072-8645-0BC8156DB00B}" type="pres">
      <dgm:prSet presAssocID="{40154E96-0A80-4405-AA14-15D5C1CBA70A}" presName="node" presStyleLbl="node1" presStyleIdx="4" presStyleCnt="5">
        <dgm:presLayoutVars>
          <dgm:bulletEnabled val="1"/>
        </dgm:presLayoutVars>
      </dgm:prSet>
      <dgm:spPr/>
    </dgm:pt>
  </dgm:ptLst>
  <dgm:cxnLst>
    <dgm:cxn modelId="{84600B0A-C887-41E8-AF98-E99CC8D2040A}" type="presOf" srcId="{AB88C404-63A8-4FE1-BF3A-8125C9D0D9F9}" destId="{313D03C7-06D9-486E-8BBA-8539757DC036}" srcOrd="0" destOrd="0" presId="urn:microsoft.com/office/officeart/2005/8/layout/process5"/>
    <dgm:cxn modelId="{5C443212-FD73-43BD-BA6F-38C5244665BB}" type="presOf" srcId="{5D914ADC-6B3B-440A-8B45-A65DE102B85E}" destId="{44DEB476-F75B-458C-9CF5-2F8DA1E2ADE8}" srcOrd="1" destOrd="0" presId="urn:microsoft.com/office/officeart/2005/8/layout/process5"/>
    <dgm:cxn modelId="{6264E219-987C-4229-9054-15C3F74CA3CF}" type="presOf" srcId="{9F3050B9-073E-4CC2-8DE3-A9695F548BB6}" destId="{3C600CB8-56A5-4302-9DC1-5E4F5B9DE0C5}" srcOrd="0" destOrd="0" presId="urn:microsoft.com/office/officeart/2005/8/layout/process5"/>
    <dgm:cxn modelId="{B009801A-D6F1-41B6-8E50-D0FDF1DABB4D}" srcId="{30C7C071-9502-4862-9767-AD5C50BC00B2}" destId="{40154E96-0A80-4405-AA14-15D5C1CBA70A}" srcOrd="4" destOrd="0" parTransId="{F63EA644-5FF1-40BF-B48F-32ACEB1DDD55}" sibTransId="{ECEB87A9-9E47-4308-81A4-5E79C7ECDB36}"/>
    <dgm:cxn modelId="{99338225-4BEF-46FE-9D7A-629EA75AE793}" type="presOf" srcId="{40154E96-0A80-4405-AA14-15D5C1CBA70A}" destId="{28F684F5-5F9C-4072-8645-0BC8156DB00B}" srcOrd="0" destOrd="0" presId="urn:microsoft.com/office/officeart/2005/8/layout/process5"/>
    <dgm:cxn modelId="{A5176F3C-44E2-4FE5-B8C6-53BBD3A82D1D}" type="presOf" srcId="{30C7C071-9502-4862-9767-AD5C50BC00B2}" destId="{3B6FB449-6D01-4198-87FC-580995E3A66E}" srcOrd="0" destOrd="0" presId="urn:microsoft.com/office/officeart/2005/8/layout/process5"/>
    <dgm:cxn modelId="{E1A43162-2D2F-4DB5-8752-8CC0667FCD5D}" type="presOf" srcId="{3A9922D8-43DA-43E6-8237-D7670913563C}" destId="{F06D848E-D585-45BD-82B3-D0FE7AFD3C5B}" srcOrd="0" destOrd="0" presId="urn:microsoft.com/office/officeart/2005/8/layout/process5"/>
    <dgm:cxn modelId="{00485F67-CEE3-489F-97B5-1FFFF1CFDEDB}" type="presOf" srcId="{F07BC82A-D5D9-4D52-89F3-3E9CEE2FF37D}" destId="{93000243-81A0-472B-A671-0891E4F9DB13}" srcOrd="0" destOrd="0" presId="urn:microsoft.com/office/officeart/2005/8/layout/process5"/>
    <dgm:cxn modelId="{A8B57C50-C44F-44D1-9C1A-8145B10ACF0A}" srcId="{30C7C071-9502-4862-9767-AD5C50BC00B2}" destId="{9F3050B9-073E-4CC2-8DE3-A9695F548BB6}" srcOrd="0" destOrd="0" parTransId="{95457B9E-7674-4066-9933-7550A01E3536}" sibTransId="{AB88C404-63A8-4FE1-BF3A-8125C9D0D9F9}"/>
    <dgm:cxn modelId="{2D5D9750-84D3-48AC-8FBC-3E13605EA0FD}" srcId="{30C7C071-9502-4862-9767-AD5C50BC00B2}" destId="{F07BC82A-D5D9-4D52-89F3-3E9CEE2FF37D}" srcOrd="1" destOrd="0" parTransId="{BE627A0C-ACE5-470B-B8DC-BBFE014E79BA}" sibTransId="{5D914ADC-6B3B-440A-8B45-A65DE102B85E}"/>
    <dgm:cxn modelId="{8B6CCD52-D745-4491-8426-6CB92F0AC253}" type="presOf" srcId="{5D914ADC-6B3B-440A-8B45-A65DE102B85E}" destId="{9BCB5E45-E2D3-47DA-9D2B-D92FD284EC1B}" srcOrd="0" destOrd="0" presId="urn:microsoft.com/office/officeart/2005/8/layout/process5"/>
    <dgm:cxn modelId="{42A64975-EE48-4E61-A02A-BB77F2E48958}" srcId="{30C7C071-9502-4862-9767-AD5C50BC00B2}" destId="{3A9922D8-43DA-43E6-8237-D7670913563C}" srcOrd="3" destOrd="0" parTransId="{B9993867-A047-468A-A8EF-C54C85E03114}" sibTransId="{52C3CCED-76AB-4E52-8F6B-D59816F783B2}"/>
    <dgm:cxn modelId="{5F5CB057-14F5-40AF-8C72-D7EE7CC63450}" type="presOf" srcId="{AC02ECE4-E48E-4B0A-93E7-40C2F62154BA}" destId="{7A5FAE75-48A7-407F-B8DE-E4D531373D39}" srcOrd="1" destOrd="0" presId="urn:microsoft.com/office/officeart/2005/8/layout/process5"/>
    <dgm:cxn modelId="{E0837F97-D5DB-4FED-8DC1-7E94C9B0D3BA}" type="presOf" srcId="{AB88C404-63A8-4FE1-BF3A-8125C9D0D9F9}" destId="{F71CD620-77D8-49CA-A417-514B4A648F61}" srcOrd="1" destOrd="0" presId="urn:microsoft.com/office/officeart/2005/8/layout/process5"/>
    <dgm:cxn modelId="{349B52AA-4E5D-45C7-A764-3AADC702DDFC}" type="presOf" srcId="{52C3CCED-76AB-4E52-8F6B-D59816F783B2}" destId="{8DDEA73F-D04B-4F2B-B5F9-75DBB6BFDE73}" srcOrd="1" destOrd="0" presId="urn:microsoft.com/office/officeart/2005/8/layout/process5"/>
    <dgm:cxn modelId="{909448AE-DBAE-4746-9E24-383CCA7C844B}" type="presOf" srcId="{AC02ECE4-E48E-4B0A-93E7-40C2F62154BA}" destId="{BEDDCF8C-B455-4B00-BCD7-4CB1057FC467}" srcOrd="0" destOrd="0" presId="urn:microsoft.com/office/officeart/2005/8/layout/process5"/>
    <dgm:cxn modelId="{6BC230B2-5F0F-4D20-9369-9E2D02328516}" type="presOf" srcId="{B2DC099B-E703-42BD-8369-23E241FA2DAB}" destId="{D904E3F2-FCC0-4257-99FF-4B4378F1F203}" srcOrd="0" destOrd="0" presId="urn:microsoft.com/office/officeart/2005/8/layout/process5"/>
    <dgm:cxn modelId="{3BA21FE1-DAF8-4F5E-AE6F-414F30F1BB27}" srcId="{30C7C071-9502-4862-9767-AD5C50BC00B2}" destId="{B2DC099B-E703-42BD-8369-23E241FA2DAB}" srcOrd="2" destOrd="0" parTransId="{8D8C5A4F-8E7F-4177-97CC-89FC3BC7A8FF}" sibTransId="{AC02ECE4-E48E-4B0A-93E7-40C2F62154BA}"/>
    <dgm:cxn modelId="{F8B8ACF1-46D5-4E2D-A66B-C569B18FBCE5}" type="presOf" srcId="{52C3CCED-76AB-4E52-8F6B-D59816F783B2}" destId="{F1681DF2-91A1-4E1F-A3DC-50610E3301D2}" srcOrd="0" destOrd="0" presId="urn:microsoft.com/office/officeart/2005/8/layout/process5"/>
    <dgm:cxn modelId="{A4DC345F-BC20-49A7-AD70-6EFF792F0397}" type="presParOf" srcId="{3B6FB449-6D01-4198-87FC-580995E3A66E}" destId="{3C600CB8-56A5-4302-9DC1-5E4F5B9DE0C5}" srcOrd="0" destOrd="0" presId="urn:microsoft.com/office/officeart/2005/8/layout/process5"/>
    <dgm:cxn modelId="{6C91D00C-796A-48A0-87AA-7EDDD89F4EF9}" type="presParOf" srcId="{3B6FB449-6D01-4198-87FC-580995E3A66E}" destId="{313D03C7-06D9-486E-8BBA-8539757DC036}" srcOrd="1" destOrd="0" presId="urn:microsoft.com/office/officeart/2005/8/layout/process5"/>
    <dgm:cxn modelId="{61D9EDFD-540C-4CFC-B456-90B364307BBA}" type="presParOf" srcId="{313D03C7-06D9-486E-8BBA-8539757DC036}" destId="{F71CD620-77D8-49CA-A417-514B4A648F61}" srcOrd="0" destOrd="0" presId="urn:microsoft.com/office/officeart/2005/8/layout/process5"/>
    <dgm:cxn modelId="{08026B19-31A4-41F0-962F-B2F6EA1A2E42}" type="presParOf" srcId="{3B6FB449-6D01-4198-87FC-580995E3A66E}" destId="{93000243-81A0-472B-A671-0891E4F9DB13}" srcOrd="2" destOrd="0" presId="urn:microsoft.com/office/officeart/2005/8/layout/process5"/>
    <dgm:cxn modelId="{148CAAC8-61EF-4FEA-892B-DFAA3509B815}" type="presParOf" srcId="{3B6FB449-6D01-4198-87FC-580995E3A66E}" destId="{9BCB5E45-E2D3-47DA-9D2B-D92FD284EC1B}" srcOrd="3" destOrd="0" presId="urn:microsoft.com/office/officeart/2005/8/layout/process5"/>
    <dgm:cxn modelId="{0FF84B36-2798-44F2-88FC-BD0EC489970B}" type="presParOf" srcId="{9BCB5E45-E2D3-47DA-9D2B-D92FD284EC1B}" destId="{44DEB476-F75B-458C-9CF5-2F8DA1E2ADE8}" srcOrd="0" destOrd="0" presId="urn:microsoft.com/office/officeart/2005/8/layout/process5"/>
    <dgm:cxn modelId="{B82B305C-40D1-477F-8F32-F7A93AC292A1}" type="presParOf" srcId="{3B6FB449-6D01-4198-87FC-580995E3A66E}" destId="{D904E3F2-FCC0-4257-99FF-4B4378F1F203}" srcOrd="4" destOrd="0" presId="urn:microsoft.com/office/officeart/2005/8/layout/process5"/>
    <dgm:cxn modelId="{0001A959-BFAB-42E0-B396-96C5500851FB}" type="presParOf" srcId="{3B6FB449-6D01-4198-87FC-580995E3A66E}" destId="{BEDDCF8C-B455-4B00-BCD7-4CB1057FC467}" srcOrd="5" destOrd="0" presId="urn:microsoft.com/office/officeart/2005/8/layout/process5"/>
    <dgm:cxn modelId="{2B607EA9-39C0-4F97-B690-E7F3EF401944}" type="presParOf" srcId="{BEDDCF8C-B455-4B00-BCD7-4CB1057FC467}" destId="{7A5FAE75-48A7-407F-B8DE-E4D531373D39}" srcOrd="0" destOrd="0" presId="urn:microsoft.com/office/officeart/2005/8/layout/process5"/>
    <dgm:cxn modelId="{49254FA0-B26D-4464-98E2-113859237A09}" type="presParOf" srcId="{3B6FB449-6D01-4198-87FC-580995E3A66E}" destId="{F06D848E-D585-45BD-82B3-D0FE7AFD3C5B}" srcOrd="6" destOrd="0" presId="urn:microsoft.com/office/officeart/2005/8/layout/process5"/>
    <dgm:cxn modelId="{8F608C76-4E3E-406C-9DAB-106775D4C275}" type="presParOf" srcId="{3B6FB449-6D01-4198-87FC-580995E3A66E}" destId="{F1681DF2-91A1-4E1F-A3DC-50610E3301D2}" srcOrd="7" destOrd="0" presId="urn:microsoft.com/office/officeart/2005/8/layout/process5"/>
    <dgm:cxn modelId="{3F6FF1FD-FF08-4DB6-A1D0-257903A84E1D}" type="presParOf" srcId="{F1681DF2-91A1-4E1F-A3DC-50610E3301D2}" destId="{8DDEA73F-D04B-4F2B-B5F9-75DBB6BFDE73}" srcOrd="0" destOrd="0" presId="urn:microsoft.com/office/officeart/2005/8/layout/process5"/>
    <dgm:cxn modelId="{7E13E69E-EE44-4CA8-8C71-2A02887265E8}" type="presParOf" srcId="{3B6FB449-6D01-4198-87FC-580995E3A66E}" destId="{28F684F5-5F9C-4072-8645-0BC8156DB00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C7C071-9502-4862-9767-AD5C50BC00B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050B9-073E-4CC2-8DE3-A9695F548BB6}">
      <dgm:prSet phldrT="[Text]" phldr="0"/>
      <dgm:spPr/>
      <dgm:t>
        <a:bodyPr/>
        <a:lstStyle/>
        <a:p>
          <a:r>
            <a:rPr lang="en-US" dirty="0"/>
            <a:t>Load Dataset</a:t>
          </a:r>
        </a:p>
      </dgm:t>
    </dgm:pt>
    <dgm:pt modelId="{95457B9E-7674-4066-9933-7550A01E3536}" type="parTrans" cxnId="{A8B57C50-C44F-44D1-9C1A-8145B10ACF0A}">
      <dgm:prSet/>
      <dgm:spPr/>
      <dgm:t>
        <a:bodyPr/>
        <a:lstStyle/>
        <a:p>
          <a:endParaRPr lang="en-US"/>
        </a:p>
      </dgm:t>
    </dgm:pt>
    <dgm:pt modelId="{AB88C404-63A8-4FE1-BF3A-8125C9D0D9F9}" type="sibTrans" cxnId="{A8B57C50-C44F-44D1-9C1A-8145B10ACF0A}">
      <dgm:prSet/>
      <dgm:spPr/>
      <dgm:t>
        <a:bodyPr/>
        <a:lstStyle/>
        <a:p>
          <a:endParaRPr lang="en-US"/>
        </a:p>
      </dgm:t>
    </dgm:pt>
    <dgm:pt modelId="{F07BC82A-D5D9-4D52-89F3-3E9CEE2FF37D}">
      <dgm:prSet phldrT="[Text]" phldr="0"/>
      <dgm:spPr/>
      <dgm:t>
        <a:bodyPr/>
        <a:lstStyle/>
        <a:p>
          <a:r>
            <a:rPr lang="en-US" dirty="0"/>
            <a:t>Remove missing values</a:t>
          </a:r>
        </a:p>
      </dgm:t>
    </dgm:pt>
    <dgm:pt modelId="{BE627A0C-ACE5-470B-B8DC-BBFE014E79BA}" type="parTrans" cxnId="{2D5D9750-84D3-48AC-8FBC-3E13605EA0FD}">
      <dgm:prSet/>
      <dgm:spPr/>
      <dgm:t>
        <a:bodyPr/>
        <a:lstStyle/>
        <a:p>
          <a:endParaRPr lang="en-US"/>
        </a:p>
      </dgm:t>
    </dgm:pt>
    <dgm:pt modelId="{5D914ADC-6B3B-440A-8B45-A65DE102B85E}" type="sibTrans" cxnId="{2D5D9750-84D3-48AC-8FBC-3E13605EA0FD}">
      <dgm:prSet/>
      <dgm:spPr/>
      <dgm:t>
        <a:bodyPr/>
        <a:lstStyle/>
        <a:p>
          <a:endParaRPr lang="en-US"/>
        </a:p>
      </dgm:t>
    </dgm:pt>
    <dgm:pt modelId="{B2DC099B-E703-42BD-8369-23E241FA2DAB}">
      <dgm:prSet phldrT="[Text]"/>
      <dgm:spPr/>
      <dgm:t>
        <a:bodyPr/>
        <a:lstStyle/>
        <a:p>
          <a:r>
            <a:rPr lang="en-US" dirty="0"/>
            <a:t>Identify Structure</a:t>
          </a:r>
        </a:p>
      </dgm:t>
    </dgm:pt>
    <dgm:pt modelId="{8D8C5A4F-8E7F-4177-97CC-89FC3BC7A8FF}" type="parTrans" cxnId="{3BA21FE1-DAF8-4F5E-AE6F-414F30F1BB27}">
      <dgm:prSet/>
      <dgm:spPr/>
      <dgm:t>
        <a:bodyPr/>
        <a:lstStyle/>
        <a:p>
          <a:endParaRPr lang="en-US"/>
        </a:p>
      </dgm:t>
    </dgm:pt>
    <dgm:pt modelId="{AC02ECE4-E48E-4B0A-93E7-40C2F62154BA}" type="sibTrans" cxnId="{3BA21FE1-DAF8-4F5E-AE6F-414F30F1BB27}">
      <dgm:prSet/>
      <dgm:spPr/>
      <dgm:t>
        <a:bodyPr/>
        <a:lstStyle/>
        <a:p>
          <a:endParaRPr lang="en-US"/>
        </a:p>
      </dgm:t>
    </dgm:pt>
    <dgm:pt modelId="{3A9922D8-43DA-43E6-8237-D7670913563C}">
      <dgm:prSet phldrT="[Text]" phldr="0"/>
      <dgm:spPr/>
      <dgm:t>
        <a:bodyPr/>
        <a:lstStyle/>
        <a:p>
          <a:r>
            <a:rPr lang="en-US" dirty="0"/>
            <a:t>Modify Dataset</a:t>
          </a:r>
        </a:p>
      </dgm:t>
    </dgm:pt>
    <dgm:pt modelId="{B9993867-A047-468A-A8EF-C54C85E03114}" type="parTrans" cxnId="{42A64975-EE48-4E61-A02A-BB77F2E48958}">
      <dgm:prSet/>
      <dgm:spPr/>
      <dgm:t>
        <a:bodyPr/>
        <a:lstStyle/>
        <a:p>
          <a:endParaRPr lang="en-US"/>
        </a:p>
      </dgm:t>
    </dgm:pt>
    <dgm:pt modelId="{52C3CCED-76AB-4E52-8F6B-D59816F783B2}" type="sibTrans" cxnId="{42A64975-EE48-4E61-A02A-BB77F2E48958}">
      <dgm:prSet/>
      <dgm:spPr/>
      <dgm:t>
        <a:bodyPr/>
        <a:lstStyle/>
        <a:p>
          <a:endParaRPr lang="en-US"/>
        </a:p>
      </dgm:t>
    </dgm:pt>
    <dgm:pt modelId="{40154E96-0A80-4405-AA14-15D5C1CBA70A}">
      <dgm:prSet phldrT="[Text]" phldr="0"/>
      <dgm:spPr/>
      <dgm:t>
        <a:bodyPr/>
        <a:lstStyle/>
        <a:p>
          <a:r>
            <a:rPr lang="en-US" dirty="0"/>
            <a:t>Export CSV</a:t>
          </a:r>
          <a:br>
            <a:rPr lang="en-US" dirty="0"/>
          </a:br>
          <a:r>
            <a:rPr lang="en-US" dirty="0"/>
            <a:t>(</a:t>
          </a:r>
          <a:r>
            <a:rPr lang="en-US" b="0" i="0" dirty="0"/>
            <a:t>dataset_part_2.csv)</a:t>
          </a:r>
          <a:endParaRPr lang="en-US" dirty="0"/>
        </a:p>
      </dgm:t>
    </dgm:pt>
    <dgm:pt modelId="{F63EA644-5FF1-40BF-B48F-32ACEB1DDD55}" type="parTrans" cxnId="{B009801A-D6F1-41B6-8E50-D0FDF1DABB4D}">
      <dgm:prSet/>
      <dgm:spPr/>
      <dgm:t>
        <a:bodyPr/>
        <a:lstStyle/>
        <a:p>
          <a:endParaRPr lang="en-US"/>
        </a:p>
      </dgm:t>
    </dgm:pt>
    <dgm:pt modelId="{ECEB87A9-9E47-4308-81A4-5E79C7ECDB36}" type="sibTrans" cxnId="{B009801A-D6F1-41B6-8E50-D0FDF1DABB4D}">
      <dgm:prSet/>
      <dgm:spPr/>
      <dgm:t>
        <a:bodyPr/>
        <a:lstStyle/>
        <a:p>
          <a:endParaRPr lang="en-US"/>
        </a:p>
      </dgm:t>
    </dgm:pt>
    <dgm:pt modelId="{3B6FB449-6D01-4198-87FC-580995E3A66E}" type="pres">
      <dgm:prSet presAssocID="{30C7C071-9502-4862-9767-AD5C50BC00B2}" presName="diagram" presStyleCnt="0">
        <dgm:presLayoutVars>
          <dgm:dir/>
          <dgm:resizeHandles val="exact"/>
        </dgm:presLayoutVars>
      </dgm:prSet>
      <dgm:spPr/>
    </dgm:pt>
    <dgm:pt modelId="{3C600CB8-56A5-4302-9DC1-5E4F5B9DE0C5}" type="pres">
      <dgm:prSet presAssocID="{9F3050B9-073E-4CC2-8DE3-A9695F548BB6}" presName="node" presStyleLbl="node1" presStyleIdx="0" presStyleCnt="5" custLinFactNeighborX="-1456" custLinFactNeighborY="-162">
        <dgm:presLayoutVars>
          <dgm:bulletEnabled val="1"/>
        </dgm:presLayoutVars>
      </dgm:prSet>
      <dgm:spPr/>
    </dgm:pt>
    <dgm:pt modelId="{313D03C7-06D9-486E-8BBA-8539757DC036}" type="pres">
      <dgm:prSet presAssocID="{AB88C404-63A8-4FE1-BF3A-8125C9D0D9F9}" presName="sibTrans" presStyleLbl="sibTrans2D1" presStyleIdx="0" presStyleCnt="4"/>
      <dgm:spPr/>
    </dgm:pt>
    <dgm:pt modelId="{F71CD620-77D8-49CA-A417-514B4A648F61}" type="pres">
      <dgm:prSet presAssocID="{AB88C404-63A8-4FE1-BF3A-8125C9D0D9F9}" presName="connectorText" presStyleLbl="sibTrans2D1" presStyleIdx="0" presStyleCnt="4"/>
      <dgm:spPr/>
    </dgm:pt>
    <dgm:pt modelId="{93000243-81A0-472B-A671-0891E4F9DB13}" type="pres">
      <dgm:prSet presAssocID="{F07BC82A-D5D9-4D52-89F3-3E9CEE2FF37D}" presName="node" presStyleLbl="node1" presStyleIdx="1" presStyleCnt="5">
        <dgm:presLayoutVars>
          <dgm:bulletEnabled val="1"/>
        </dgm:presLayoutVars>
      </dgm:prSet>
      <dgm:spPr/>
    </dgm:pt>
    <dgm:pt modelId="{9BCB5E45-E2D3-47DA-9D2B-D92FD284EC1B}" type="pres">
      <dgm:prSet presAssocID="{5D914ADC-6B3B-440A-8B45-A65DE102B85E}" presName="sibTrans" presStyleLbl="sibTrans2D1" presStyleIdx="1" presStyleCnt="4"/>
      <dgm:spPr/>
    </dgm:pt>
    <dgm:pt modelId="{44DEB476-F75B-458C-9CF5-2F8DA1E2ADE8}" type="pres">
      <dgm:prSet presAssocID="{5D914ADC-6B3B-440A-8B45-A65DE102B85E}" presName="connectorText" presStyleLbl="sibTrans2D1" presStyleIdx="1" presStyleCnt="4"/>
      <dgm:spPr/>
    </dgm:pt>
    <dgm:pt modelId="{D904E3F2-FCC0-4257-99FF-4B4378F1F203}" type="pres">
      <dgm:prSet presAssocID="{B2DC099B-E703-42BD-8369-23E241FA2DAB}" presName="node" presStyleLbl="node1" presStyleIdx="2" presStyleCnt="5">
        <dgm:presLayoutVars>
          <dgm:bulletEnabled val="1"/>
        </dgm:presLayoutVars>
      </dgm:prSet>
      <dgm:spPr/>
    </dgm:pt>
    <dgm:pt modelId="{BEDDCF8C-B455-4B00-BCD7-4CB1057FC467}" type="pres">
      <dgm:prSet presAssocID="{AC02ECE4-E48E-4B0A-93E7-40C2F62154BA}" presName="sibTrans" presStyleLbl="sibTrans2D1" presStyleIdx="2" presStyleCnt="4"/>
      <dgm:spPr/>
    </dgm:pt>
    <dgm:pt modelId="{7A5FAE75-48A7-407F-B8DE-E4D531373D39}" type="pres">
      <dgm:prSet presAssocID="{AC02ECE4-E48E-4B0A-93E7-40C2F62154BA}" presName="connectorText" presStyleLbl="sibTrans2D1" presStyleIdx="2" presStyleCnt="4"/>
      <dgm:spPr/>
    </dgm:pt>
    <dgm:pt modelId="{F06D848E-D585-45BD-82B3-D0FE7AFD3C5B}" type="pres">
      <dgm:prSet presAssocID="{3A9922D8-43DA-43E6-8237-D7670913563C}" presName="node" presStyleLbl="node1" presStyleIdx="3" presStyleCnt="5">
        <dgm:presLayoutVars>
          <dgm:bulletEnabled val="1"/>
        </dgm:presLayoutVars>
      </dgm:prSet>
      <dgm:spPr/>
    </dgm:pt>
    <dgm:pt modelId="{F1681DF2-91A1-4E1F-A3DC-50610E3301D2}" type="pres">
      <dgm:prSet presAssocID="{52C3CCED-76AB-4E52-8F6B-D59816F783B2}" presName="sibTrans" presStyleLbl="sibTrans2D1" presStyleIdx="3" presStyleCnt="4"/>
      <dgm:spPr/>
    </dgm:pt>
    <dgm:pt modelId="{8DDEA73F-D04B-4F2B-B5F9-75DBB6BFDE73}" type="pres">
      <dgm:prSet presAssocID="{52C3CCED-76AB-4E52-8F6B-D59816F783B2}" presName="connectorText" presStyleLbl="sibTrans2D1" presStyleIdx="3" presStyleCnt="4"/>
      <dgm:spPr/>
    </dgm:pt>
    <dgm:pt modelId="{28F684F5-5F9C-4072-8645-0BC8156DB00B}" type="pres">
      <dgm:prSet presAssocID="{40154E96-0A80-4405-AA14-15D5C1CBA70A}" presName="node" presStyleLbl="node1" presStyleIdx="4" presStyleCnt="5">
        <dgm:presLayoutVars>
          <dgm:bulletEnabled val="1"/>
        </dgm:presLayoutVars>
      </dgm:prSet>
      <dgm:spPr/>
    </dgm:pt>
  </dgm:ptLst>
  <dgm:cxnLst>
    <dgm:cxn modelId="{84600B0A-C887-41E8-AF98-E99CC8D2040A}" type="presOf" srcId="{AB88C404-63A8-4FE1-BF3A-8125C9D0D9F9}" destId="{313D03C7-06D9-486E-8BBA-8539757DC036}" srcOrd="0" destOrd="0" presId="urn:microsoft.com/office/officeart/2005/8/layout/process5"/>
    <dgm:cxn modelId="{5C443212-FD73-43BD-BA6F-38C5244665BB}" type="presOf" srcId="{5D914ADC-6B3B-440A-8B45-A65DE102B85E}" destId="{44DEB476-F75B-458C-9CF5-2F8DA1E2ADE8}" srcOrd="1" destOrd="0" presId="urn:microsoft.com/office/officeart/2005/8/layout/process5"/>
    <dgm:cxn modelId="{6264E219-987C-4229-9054-15C3F74CA3CF}" type="presOf" srcId="{9F3050B9-073E-4CC2-8DE3-A9695F548BB6}" destId="{3C600CB8-56A5-4302-9DC1-5E4F5B9DE0C5}" srcOrd="0" destOrd="0" presId="urn:microsoft.com/office/officeart/2005/8/layout/process5"/>
    <dgm:cxn modelId="{B009801A-D6F1-41B6-8E50-D0FDF1DABB4D}" srcId="{30C7C071-9502-4862-9767-AD5C50BC00B2}" destId="{40154E96-0A80-4405-AA14-15D5C1CBA70A}" srcOrd="4" destOrd="0" parTransId="{F63EA644-5FF1-40BF-B48F-32ACEB1DDD55}" sibTransId="{ECEB87A9-9E47-4308-81A4-5E79C7ECDB36}"/>
    <dgm:cxn modelId="{99338225-4BEF-46FE-9D7A-629EA75AE793}" type="presOf" srcId="{40154E96-0A80-4405-AA14-15D5C1CBA70A}" destId="{28F684F5-5F9C-4072-8645-0BC8156DB00B}" srcOrd="0" destOrd="0" presId="urn:microsoft.com/office/officeart/2005/8/layout/process5"/>
    <dgm:cxn modelId="{A5176F3C-44E2-4FE5-B8C6-53BBD3A82D1D}" type="presOf" srcId="{30C7C071-9502-4862-9767-AD5C50BC00B2}" destId="{3B6FB449-6D01-4198-87FC-580995E3A66E}" srcOrd="0" destOrd="0" presId="urn:microsoft.com/office/officeart/2005/8/layout/process5"/>
    <dgm:cxn modelId="{E1A43162-2D2F-4DB5-8752-8CC0667FCD5D}" type="presOf" srcId="{3A9922D8-43DA-43E6-8237-D7670913563C}" destId="{F06D848E-D585-45BD-82B3-D0FE7AFD3C5B}" srcOrd="0" destOrd="0" presId="urn:microsoft.com/office/officeart/2005/8/layout/process5"/>
    <dgm:cxn modelId="{00485F67-CEE3-489F-97B5-1FFFF1CFDEDB}" type="presOf" srcId="{F07BC82A-D5D9-4D52-89F3-3E9CEE2FF37D}" destId="{93000243-81A0-472B-A671-0891E4F9DB13}" srcOrd="0" destOrd="0" presId="urn:microsoft.com/office/officeart/2005/8/layout/process5"/>
    <dgm:cxn modelId="{A8B57C50-C44F-44D1-9C1A-8145B10ACF0A}" srcId="{30C7C071-9502-4862-9767-AD5C50BC00B2}" destId="{9F3050B9-073E-4CC2-8DE3-A9695F548BB6}" srcOrd="0" destOrd="0" parTransId="{95457B9E-7674-4066-9933-7550A01E3536}" sibTransId="{AB88C404-63A8-4FE1-BF3A-8125C9D0D9F9}"/>
    <dgm:cxn modelId="{2D5D9750-84D3-48AC-8FBC-3E13605EA0FD}" srcId="{30C7C071-9502-4862-9767-AD5C50BC00B2}" destId="{F07BC82A-D5D9-4D52-89F3-3E9CEE2FF37D}" srcOrd="1" destOrd="0" parTransId="{BE627A0C-ACE5-470B-B8DC-BBFE014E79BA}" sibTransId="{5D914ADC-6B3B-440A-8B45-A65DE102B85E}"/>
    <dgm:cxn modelId="{8B6CCD52-D745-4491-8426-6CB92F0AC253}" type="presOf" srcId="{5D914ADC-6B3B-440A-8B45-A65DE102B85E}" destId="{9BCB5E45-E2D3-47DA-9D2B-D92FD284EC1B}" srcOrd="0" destOrd="0" presId="urn:microsoft.com/office/officeart/2005/8/layout/process5"/>
    <dgm:cxn modelId="{42A64975-EE48-4E61-A02A-BB77F2E48958}" srcId="{30C7C071-9502-4862-9767-AD5C50BC00B2}" destId="{3A9922D8-43DA-43E6-8237-D7670913563C}" srcOrd="3" destOrd="0" parTransId="{B9993867-A047-468A-A8EF-C54C85E03114}" sibTransId="{52C3CCED-76AB-4E52-8F6B-D59816F783B2}"/>
    <dgm:cxn modelId="{5F5CB057-14F5-40AF-8C72-D7EE7CC63450}" type="presOf" srcId="{AC02ECE4-E48E-4B0A-93E7-40C2F62154BA}" destId="{7A5FAE75-48A7-407F-B8DE-E4D531373D39}" srcOrd="1" destOrd="0" presId="urn:microsoft.com/office/officeart/2005/8/layout/process5"/>
    <dgm:cxn modelId="{E0837F97-D5DB-4FED-8DC1-7E94C9B0D3BA}" type="presOf" srcId="{AB88C404-63A8-4FE1-BF3A-8125C9D0D9F9}" destId="{F71CD620-77D8-49CA-A417-514B4A648F61}" srcOrd="1" destOrd="0" presId="urn:microsoft.com/office/officeart/2005/8/layout/process5"/>
    <dgm:cxn modelId="{349B52AA-4E5D-45C7-A764-3AADC702DDFC}" type="presOf" srcId="{52C3CCED-76AB-4E52-8F6B-D59816F783B2}" destId="{8DDEA73F-D04B-4F2B-B5F9-75DBB6BFDE73}" srcOrd="1" destOrd="0" presId="urn:microsoft.com/office/officeart/2005/8/layout/process5"/>
    <dgm:cxn modelId="{909448AE-DBAE-4746-9E24-383CCA7C844B}" type="presOf" srcId="{AC02ECE4-E48E-4B0A-93E7-40C2F62154BA}" destId="{BEDDCF8C-B455-4B00-BCD7-4CB1057FC467}" srcOrd="0" destOrd="0" presId="urn:microsoft.com/office/officeart/2005/8/layout/process5"/>
    <dgm:cxn modelId="{6BC230B2-5F0F-4D20-9369-9E2D02328516}" type="presOf" srcId="{B2DC099B-E703-42BD-8369-23E241FA2DAB}" destId="{D904E3F2-FCC0-4257-99FF-4B4378F1F203}" srcOrd="0" destOrd="0" presId="urn:microsoft.com/office/officeart/2005/8/layout/process5"/>
    <dgm:cxn modelId="{3BA21FE1-DAF8-4F5E-AE6F-414F30F1BB27}" srcId="{30C7C071-9502-4862-9767-AD5C50BC00B2}" destId="{B2DC099B-E703-42BD-8369-23E241FA2DAB}" srcOrd="2" destOrd="0" parTransId="{8D8C5A4F-8E7F-4177-97CC-89FC3BC7A8FF}" sibTransId="{AC02ECE4-E48E-4B0A-93E7-40C2F62154BA}"/>
    <dgm:cxn modelId="{F8B8ACF1-46D5-4E2D-A66B-C569B18FBCE5}" type="presOf" srcId="{52C3CCED-76AB-4E52-8F6B-D59816F783B2}" destId="{F1681DF2-91A1-4E1F-A3DC-50610E3301D2}" srcOrd="0" destOrd="0" presId="urn:microsoft.com/office/officeart/2005/8/layout/process5"/>
    <dgm:cxn modelId="{A4DC345F-BC20-49A7-AD70-6EFF792F0397}" type="presParOf" srcId="{3B6FB449-6D01-4198-87FC-580995E3A66E}" destId="{3C600CB8-56A5-4302-9DC1-5E4F5B9DE0C5}" srcOrd="0" destOrd="0" presId="urn:microsoft.com/office/officeart/2005/8/layout/process5"/>
    <dgm:cxn modelId="{6C91D00C-796A-48A0-87AA-7EDDD89F4EF9}" type="presParOf" srcId="{3B6FB449-6D01-4198-87FC-580995E3A66E}" destId="{313D03C7-06D9-486E-8BBA-8539757DC036}" srcOrd="1" destOrd="0" presId="urn:microsoft.com/office/officeart/2005/8/layout/process5"/>
    <dgm:cxn modelId="{61D9EDFD-540C-4CFC-B456-90B364307BBA}" type="presParOf" srcId="{313D03C7-06D9-486E-8BBA-8539757DC036}" destId="{F71CD620-77D8-49CA-A417-514B4A648F61}" srcOrd="0" destOrd="0" presId="urn:microsoft.com/office/officeart/2005/8/layout/process5"/>
    <dgm:cxn modelId="{08026B19-31A4-41F0-962F-B2F6EA1A2E42}" type="presParOf" srcId="{3B6FB449-6D01-4198-87FC-580995E3A66E}" destId="{93000243-81A0-472B-A671-0891E4F9DB13}" srcOrd="2" destOrd="0" presId="urn:microsoft.com/office/officeart/2005/8/layout/process5"/>
    <dgm:cxn modelId="{148CAAC8-61EF-4FEA-892B-DFAA3509B815}" type="presParOf" srcId="{3B6FB449-6D01-4198-87FC-580995E3A66E}" destId="{9BCB5E45-E2D3-47DA-9D2B-D92FD284EC1B}" srcOrd="3" destOrd="0" presId="urn:microsoft.com/office/officeart/2005/8/layout/process5"/>
    <dgm:cxn modelId="{0FF84B36-2798-44F2-88FC-BD0EC489970B}" type="presParOf" srcId="{9BCB5E45-E2D3-47DA-9D2B-D92FD284EC1B}" destId="{44DEB476-F75B-458C-9CF5-2F8DA1E2ADE8}" srcOrd="0" destOrd="0" presId="urn:microsoft.com/office/officeart/2005/8/layout/process5"/>
    <dgm:cxn modelId="{B82B305C-40D1-477F-8F32-F7A93AC292A1}" type="presParOf" srcId="{3B6FB449-6D01-4198-87FC-580995E3A66E}" destId="{D904E3F2-FCC0-4257-99FF-4B4378F1F203}" srcOrd="4" destOrd="0" presId="urn:microsoft.com/office/officeart/2005/8/layout/process5"/>
    <dgm:cxn modelId="{0001A959-BFAB-42E0-B396-96C5500851FB}" type="presParOf" srcId="{3B6FB449-6D01-4198-87FC-580995E3A66E}" destId="{BEDDCF8C-B455-4B00-BCD7-4CB1057FC467}" srcOrd="5" destOrd="0" presId="urn:microsoft.com/office/officeart/2005/8/layout/process5"/>
    <dgm:cxn modelId="{2B607EA9-39C0-4F97-B690-E7F3EF401944}" type="presParOf" srcId="{BEDDCF8C-B455-4B00-BCD7-4CB1057FC467}" destId="{7A5FAE75-48A7-407F-B8DE-E4D531373D39}" srcOrd="0" destOrd="0" presId="urn:microsoft.com/office/officeart/2005/8/layout/process5"/>
    <dgm:cxn modelId="{49254FA0-B26D-4464-98E2-113859237A09}" type="presParOf" srcId="{3B6FB449-6D01-4198-87FC-580995E3A66E}" destId="{F06D848E-D585-45BD-82B3-D0FE7AFD3C5B}" srcOrd="6" destOrd="0" presId="urn:microsoft.com/office/officeart/2005/8/layout/process5"/>
    <dgm:cxn modelId="{8F608C76-4E3E-406C-9DAB-106775D4C275}" type="presParOf" srcId="{3B6FB449-6D01-4198-87FC-580995E3A66E}" destId="{F1681DF2-91A1-4E1F-A3DC-50610E3301D2}" srcOrd="7" destOrd="0" presId="urn:microsoft.com/office/officeart/2005/8/layout/process5"/>
    <dgm:cxn modelId="{3F6FF1FD-FF08-4DB6-A1D0-257903A84E1D}" type="presParOf" srcId="{F1681DF2-91A1-4E1F-A3DC-50610E3301D2}" destId="{8DDEA73F-D04B-4F2B-B5F9-75DBB6BFDE73}" srcOrd="0" destOrd="0" presId="urn:microsoft.com/office/officeart/2005/8/layout/process5"/>
    <dgm:cxn modelId="{7E13E69E-EE44-4CA8-8C71-2A02887265E8}" type="presParOf" srcId="{3B6FB449-6D01-4198-87FC-580995E3A66E}" destId="{28F684F5-5F9C-4072-8645-0BC8156DB00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C7C071-9502-4862-9767-AD5C50BC00B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050B9-073E-4CC2-8DE3-A9695F548BB6}">
      <dgm:prSet phldrT="[Text]" phldr="0"/>
      <dgm:spPr/>
      <dgm:t>
        <a:bodyPr/>
        <a:lstStyle/>
        <a:p>
          <a:r>
            <a:rPr lang="en-US" dirty="0"/>
            <a:t>Split Train and Test data</a:t>
          </a:r>
        </a:p>
      </dgm:t>
    </dgm:pt>
    <dgm:pt modelId="{95457B9E-7674-4066-9933-7550A01E3536}" type="parTrans" cxnId="{A8B57C50-C44F-44D1-9C1A-8145B10ACF0A}">
      <dgm:prSet/>
      <dgm:spPr/>
      <dgm:t>
        <a:bodyPr/>
        <a:lstStyle/>
        <a:p>
          <a:endParaRPr lang="en-US"/>
        </a:p>
      </dgm:t>
    </dgm:pt>
    <dgm:pt modelId="{AB88C404-63A8-4FE1-BF3A-8125C9D0D9F9}" type="sibTrans" cxnId="{A8B57C50-C44F-44D1-9C1A-8145B10ACF0A}">
      <dgm:prSet/>
      <dgm:spPr/>
      <dgm:t>
        <a:bodyPr/>
        <a:lstStyle/>
        <a:p>
          <a:endParaRPr lang="en-US"/>
        </a:p>
      </dgm:t>
    </dgm:pt>
    <dgm:pt modelId="{B2DC099B-E703-42BD-8369-23E241FA2DAB}">
      <dgm:prSet phldrT="[Text]"/>
      <dgm:spPr/>
      <dgm:t>
        <a:bodyPr/>
        <a:lstStyle/>
        <a:p>
          <a:r>
            <a:rPr lang="en-US" dirty="0"/>
            <a:t>Hyperparameters</a:t>
          </a:r>
        </a:p>
      </dgm:t>
    </dgm:pt>
    <dgm:pt modelId="{8D8C5A4F-8E7F-4177-97CC-89FC3BC7A8FF}" type="parTrans" cxnId="{3BA21FE1-DAF8-4F5E-AE6F-414F30F1BB27}">
      <dgm:prSet/>
      <dgm:spPr/>
      <dgm:t>
        <a:bodyPr/>
        <a:lstStyle/>
        <a:p>
          <a:endParaRPr lang="en-US"/>
        </a:p>
      </dgm:t>
    </dgm:pt>
    <dgm:pt modelId="{AC02ECE4-E48E-4B0A-93E7-40C2F62154BA}" type="sibTrans" cxnId="{3BA21FE1-DAF8-4F5E-AE6F-414F30F1BB27}">
      <dgm:prSet/>
      <dgm:spPr/>
      <dgm:t>
        <a:bodyPr/>
        <a:lstStyle/>
        <a:p>
          <a:endParaRPr lang="en-US"/>
        </a:p>
      </dgm:t>
    </dgm:pt>
    <dgm:pt modelId="{3A9922D8-43DA-43E6-8237-D7670913563C}">
      <dgm:prSet phldrT="[Text]" phldr="0"/>
      <dgm:spPr/>
      <dgm:t>
        <a:bodyPr/>
        <a:lstStyle/>
        <a:p>
          <a:r>
            <a:rPr lang="en-US" dirty="0"/>
            <a:t>Tune Parameters via </a:t>
          </a:r>
          <a:r>
            <a:rPr lang="en-US" dirty="0" err="1"/>
            <a:t>GridSearch</a:t>
          </a:r>
          <a:endParaRPr lang="en-US" dirty="0"/>
        </a:p>
      </dgm:t>
    </dgm:pt>
    <dgm:pt modelId="{B9993867-A047-468A-A8EF-C54C85E03114}" type="parTrans" cxnId="{42A64975-EE48-4E61-A02A-BB77F2E48958}">
      <dgm:prSet/>
      <dgm:spPr/>
      <dgm:t>
        <a:bodyPr/>
        <a:lstStyle/>
        <a:p>
          <a:endParaRPr lang="en-US"/>
        </a:p>
      </dgm:t>
    </dgm:pt>
    <dgm:pt modelId="{52C3CCED-76AB-4E52-8F6B-D59816F783B2}" type="sibTrans" cxnId="{42A64975-EE48-4E61-A02A-BB77F2E48958}">
      <dgm:prSet/>
      <dgm:spPr/>
      <dgm:t>
        <a:bodyPr/>
        <a:lstStyle/>
        <a:p>
          <a:endParaRPr lang="en-US"/>
        </a:p>
      </dgm:t>
    </dgm:pt>
    <dgm:pt modelId="{40154E96-0A80-4405-AA14-15D5C1CBA70A}">
      <dgm:prSet phldrT="[Text]" phldr="0"/>
      <dgm:spPr/>
      <dgm:t>
        <a:bodyPr/>
        <a:lstStyle/>
        <a:p>
          <a:r>
            <a:rPr lang="en-US" dirty="0"/>
            <a:t>Test Model based on best parameters</a:t>
          </a:r>
        </a:p>
      </dgm:t>
    </dgm:pt>
    <dgm:pt modelId="{F63EA644-5FF1-40BF-B48F-32ACEB1DDD55}" type="parTrans" cxnId="{B009801A-D6F1-41B6-8E50-D0FDF1DABB4D}">
      <dgm:prSet/>
      <dgm:spPr/>
      <dgm:t>
        <a:bodyPr/>
        <a:lstStyle/>
        <a:p>
          <a:endParaRPr lang="en-US"/>
        </a:p>
      </dgm:t>
    </dgm:pt>
    <dgm:pt modelId="{ECEB87A9-9E47-4308-81A4-5E79C7ECDB36}" type="sibTrans" cxnId="{B009801A-D6F1-41B6-8E50-D0FDF1DABB4D}">
      <dgm:prSet/>
      <dgm:spPr/>
      <dgm:t>
        <a:bodyPr/>
        <a:lstStyle/>
        <a:p>
          <a:endParaRPr lang="en-US"/>
        </a:p>
      </dgm:t>
    </dgm:pt>
    <dgm:pt modelId="{A7F73AC6-3D27-4CC7-9E0D-09E67424BFD3}">
      <dgm:prSet phldrT="[Text]" phldr="0"/>
      <dgm:spPr/>
      <dgm:t>
        <a:bodyPr/>
        <a:lstStyle/>
        <a:p>
          <a:r>
            <a:rPr lang="en-US" dirty="0"/>
            <a:t>Score the model based on accuracy</a:t>
          </a:r>
        </a:p>
      </dgm:t>
    </dgm:pt>
    <dgm:pt modelId="{009F5B10-88E7-4F46-8047-84BAA075528F}" type="parTrans" cxnId="{FFCEB50F-E20B-4A16-BDB6-51644BAB628B}">
      <dgm:prSet/>
      <dgm:spPr/>
      <dgm:t>
        <a:bodyPr/>
        <a:lstStyle/>
        <a:p>
          <a:endParaRPr lang="en-US"/>
        </a:p>
      </dgm:t>
    </dgm:pt>
    <dgm:pt modelId="{2B8AEDBA-6A96-4B79-8AE6-C00A0CD9EE28}" type="sibTrans" cxnId="{FFCEB50F-E20B-4A16-BDB6-51644BAB628B}">
      <dgm:prSet/>
      <dgm:spPr/>
      <dgm:t>
        <a:bodyPr/>
        <a:lstStyle/>
        <a:p>
          <a:endParaRPr lang="en-US"/>
        </a:p>
      </dgm:t>
    </dgm:pt>
    <dgm:pt modelId="{152CA468-A72C-4787-9116-BE310D5E8901}">
      <dgm:prSet/>
      <dgm:spPr/>
      <dgm:t>
        <a:bodyPr/>
        <a:lstStyle/>
        <a:p>
          <a:r>
            <a:rPr lang="en-US"/>
            <a:t>Select Model</a:t>
          </a:r>
          <a:endParaRPr lang="en-US" dirty="0"/>
        </a:p>
      </dgm:t>
    </dgm:pt>
    <dgm:pt modelId="{DE523336-E17D-4FB1-87F4-6E342B6D19E2}" type="parTrans" cxnId="{4E05D8EF-1DCA-41DA-B725-951F93F2D81E}">
      <dgm:prSet/>
      <dgm:spPr/>
      <dgm:t>
        <a:bodyPr/>
        <a:lstStyle/>
        <a:p>
          <a:endParaRPr lang="en-US"/>
        </a:p>
      </dgm:t>
    </dgm:pt>
    <dgm:pt modelId="{0BE4D6A7-E129-4F78-ACC9-8C875AB545D3}" type="sibTrans" cxnId="{4E05D8EF-1DCA-41DA-B725-951F93F2D81E}">
      <dgm:prSet/>
      <dgm:spPr/>
      <dgm:t>
        <a:bodyPr/>
        <a:lstStyle/>
        <a:p>
          <a:endParaRPr lang="en-US"/>
        </a:p>
      </dgm:t>
    </dgm:pt>
    <dgm:pt modelId="{3B6FB449-6D01-4198-87FC-580995E3A66E}" type="pres">
      <dgm:prSet presAssocID="{30C7C071-9502-4862-9767-AD5C50BC00B2}" presName="diagram" presStyleCnt="0">
        <dgm:presLayoutVars>
          <dgm:dir/>
          <dgm:resizeHandles val="exact"/>
        </dgm:presLayoutVars>
      </dgm:prSet>
      <dgm:spPr/>
    </dgm:pt>
    <dgm:pt modelId="{3C600CB8-56A5-4302-9DC1-5E4F5B9DE0C5}" type="pres">
      <dgm:prSet presAssocID="{9F3050B9-073E-4CC2-8DE3-A9695F548BB6}" presName="node" presStyleLbl="node1" presStyleIdx="0" presStyleCnt="6" custLinFactNeighborX="-1456" custLinFactNeighborY="-162">
        <dgm:presLayoutVars>
          <dgm:bulletEnabled val="1"/>
        </dgm:presLayoutVars>
      </dgm:prSet>
      <dgm:spPr/>
    </dgm:pt>
    <dgm:pt modelId="{313D03C7-06D9-486E-8BBA-8539757DC036}" type="pres">
      <dgm:prSet presAssocID="{AB88C404-63A8-4FE1-BF3A-8125C9D0D9F9}" presName="sibTrans" presStyleLbl="sibTrans2D1" presStyleIdx="0" presStyleCnt="5"/>
      <dgm:spPr/>
    </dgm:pt>
    <dgm:pt modelId="{F71CD620-77D8-49CA-A417-514B4A648F61}" type="pres">
      <dgm:prSet presAssocID="{AB88C404-63A8-4FE1-BF3A-8125C9D0D9F9}" presName="connectorText" presStyleLbl="sibTrans2D1" presStyleIdx="0" presStyleCnt="5"/>
      <dgm:spPr/>
    </dgm:pt>
    <dgm:pt modelId="{253E2B7A-8764-4BAC-ACAF-1E168EB094D8}" type="pres">
      <dgm:prSet presAssocID="{152CA468-A72C-4787-9116-BE310D5E8901}" presName="node" presStyleLbl="node1" presStyleIdx="1" presStyleCnt="6">
        <dgm:presLayoutVars>
          <dgm:bulletEnabled val="1"/>
        </dgm:presLayoutVars>
      </dgm:prSet>
      <dgm:spPr/>
    </dgm:pt>
    <dgm:pt modelId="{B8743C38-F746-41AF-86CA-CA0DC1C2CDFA}" type="pres">
      <dgm:prSet presAssocID="{0BE4D6A7-E129-4F78-ACC9-8C875AB545D3}" presName="sibTrans" presStyleLbl="sibTrans2D1" presStyleIdx="1" presStyleCnt="5"/>
      <dgm:spPr/>
    </dgm:pt>
    <dgm:pt modelId="{669F1D87-0E6E-4E7D-8581-1074EDC09A3A}" type="pres">
      <dgm:prSet presAssocID="{0BE4D6A7-E129-4F78-ACC9-8C875AB545D3}" presName="connectorText" presStyleLbl="sibTrans2D1" presStyleIdx="1" presStyleCnt="5"/>
      <dgm:spPr/>
    </dgm:pt>
    <dgm:pt modelId="{D904E3F2-FCC0-4257-99FF-4B4378F1F203}" type="pres">
      <dgm:prSet presAssocID="{B2DC099B-E703-42BD-8369-23E241FA2DAB}" presName="node" presStyleLbl="node1" presStyleIdx="2" presStyleCnt="6">
        <dgm:presLayoutVars>
          <dgm:bulletEnabled val="1"/>
        </dgm:presLayoutVars>
      </dgm:prSet>
      <dgm:spPr/>
    </dgm:pt>
    <dgm:pt modelId="{BEDDCF8C-B455-4B00-BCD7-4CB1057FC467}" type="pres">
      <dgm:prSet presAssocID="{AC02ECE4-E48E-4B0A-93E7-40C2F62154BA}" presName="sibTrans" presStyleLbl="sibTrans2D1" presStyleIdx="2" presStyleCnt="5"/>
      <dgm:spPr/>
    </dgm:pt>
    <dgm:pt modelId="{7A5FAE75-48A7-407F-B8DE-E4D531373D39}" type="pres">
      <dgm:prSet presAssocID="{AC02ECE4-E48E-4B0A-93E7-40C2F62154BA}" presName="connectorText" presStyleLbl="sibTrans2D1" presStyleIdx="2" presStyleCnt="5"/>
      <dgm:spPr/>
    </dgm:pt>
    <dgm:pt modelId="{F06D848E-D585-45BD-82B3-D0FE7AFD3C5B}" type="pres">
      <dgm:prSet presAssocID="{3A9922D8-43DA-43E6-8237-D7670913563C}" presName="node" presStyleLbl="node1" presStyleIdx="3" presStyleCnt="6">
        <dgm:presLayoutVars>
          <dgm:bulletEnabled val="1"/>
        </dgm:presLayoutVars>
      </dgm:prSet>
      <dgm:spPr/>
    </dgm:pt>
    <dgm:pt modelId="{F1681DF2-91A1-4E1F-A3DC-50610E3301D2}" type="pres">
      <dgm:prSet presAssocID="{52C3CCED-76AB-4E52-8F6B-D59816F783B2}" presName="sibTrans" presStyleLbl="sibTrans2D1" presStyleIdx="3" presStyleCnt="5"/>
      <dgm:spPr/>
    </dgm:pt>
    <dgm:pt modelId="{8DDEA73F-D04B-4F2B-B5F9-75DBB6BFDE73}" type="pres">
      <dgm:prSet presAssocID="{52C3CCED-76AB-4E52-8F6B-D59816F783B2}" presName="connectorText" presStyleLbl="sibTrans2D1" presStyleIdx="3" presStyleCnt="5"/>
      <dgm:spPr/>
    </dgm:pt>
    <dgm:pt modelId="{28F684F5-5F9C-4072-8645-0BC8156DB00B}" type="pres">
      <dgm:prSet presAssocID="{40154E96-0A80-4405-AA14-15D5C1CBA70A}" presName="node" presStyleLbl="node1" presStyleIdx="4" presStyleCnt="6">
        <dgm:presLayoutVars>
          <dgm:bulletEnabled val="1"/>
        </dgm:presLayoutVars>
      </dgm:prSet>
      <dgm:spPr/>
    </dgm:pt>
    <dgm:pt modelId="{D28AFC9F-1419-4201-9ACC-696A4A1AA92C}" type="pres">
      <dgm:prSet presAssocID="{ECEB87A9-9E47-4308-81A4-5E79C7ECDB36}" presName="sibTrans" presStyleLbl="sibTrans2D1" presStyleIdx="4" presStyleCnt="5"/>
      <dgm:spPr/>
    </dgm:pt>
    <dgm:pt modelId="{E1FBEEAE-82A2-48B6-9F5A-8F12EC9DBAEA}" type="pres">
      <dgm:prSet presAssocID="{ECEB87A9-9E47-4308-81A4-5E79C7ECDB36}" presName="connectorText" presStyleLbl="sibTrans2D1" presStyleIdx="4" presStyleCnt="5"/>
      <dgm:spPr/>
    </dgm:pt>
    <dgm:pt modelId="{D1CEEE0B-1F1B-40B4-B0BA-498282ECB20D}" type="pres">
      <dgm:prSet presAssocID="{A7F73AC6-3D27-4CC7-9E0D-09E67424BFD3}" presName="node" presStyleLbl="node1" presStyleIdx="5" presStyleCnt="6">
        <dgm:presLayoutVars>
          <dgm:bulletEnabled val="1"/>
        </dgm:presLayoutVars>
      </dgm:prSet>
      <dgm:spPr/>
    </dgm:pt>
  </dgm:ptLst>
  <dgm:cxnLst>
    <dgm:cxn modelId="{84600B0A-C887-41E8-AF98-E99CC8D2040A}" type="presOf" srcId="{AB88C404-63A8-4FE1-BF3A-8125C9D0D9F9}" destId="{313D03C7-06D9-486E-8BBA-8539757DC036}" srcOrd="0" destOrd="0" presId="urn:microsoft.com/office/officeart/2005/8/layout/process5"/>
    <dgm:cxn modelId="{FFCEB50F-E20B-4A16-BDB6-51644BAB628B}" srcId="{30C7C071-9502-4862-9767-AD5C50BC00B2}" destId="{A7F73AC6-3D27-4CC7-9E0D-09E67424BFD3}" srcOrd="5" destOrd="0" parTransId="{009F5B10-88E7-4F46-8047-84BAA075528F}" sibTransId="{2B8AEDBA-6A96-4B79-8AE6-C00A0CD9EE28}"/>
    <dgm:cxn modelId="{6264E219-987C-4229-9054-15C3F74CA3CF}" type="presOf" srcId="{9F3050B9-073E-4CC2-8DE3-A9695F548BB6}" destId="{3C600CB8-56A5-4302-9DC1-5E4F5B9DE0C5}" srcOrd="0" destOrd="0" presId="urn:microsoft.com/office/officeart/2005/8/layout/process5"/>
    <dgm:cxn modelId="{B009801A-D6F1-41B6-8E50-D0FDF1DABB4D}" srcId="{30C7C071-9502-4862-9767-AD5C50BC00B2}" destId="{40154E96-0A80-4405-AA14-15D5C1CBA70A}" srcOrd="4" destOrd="0" parTransId="{F63EA644-5FF1-40BF-B48F-32ACEB1DDD55}" sibTransId="{ECEB87A9-9E47-4308-81A4-5E79C7ECDB36}"/>
    <dgm:cxn modelId="{99338225-4BEF-46FE-9D7A-629EA75AE793}" type="presOf" srcId="{40154E96-0A80-4405-AA14-15D5C1CBA70A}" destId="{28F684F5-5F9C-4072-8645-0BC8156DB00B}" srcOrd="0" destOrd="0" presId="urn:microsoft.com/office/officeart/2005/8/layout/process5"/>
    <dgm:cxn modelId="{76DE1626-6776-4117-BAFE-4C6C47230C7B}" type="presOf" srcId="{0BE4D6A7-E129-4F78-ACC9-8C875AB545D3}" destId="{B8743C38-F746-41AF-86CA-CA0DC1C2CDFA}" srcOrd="0" destOrd="0" presId="urn:microsoft.com/office/officeart/2005/8/layout/process5"/>
    <dgm:cxn modelId="{32CC3B37-A862-4AA6-9BE6-6362C6481118}" type="presOf" srcId="{ECEB87A9-9E47-4308-81A4-5E79C7ECDB36}" destId="{D28AFC9F-1419-4201-9ACC-696A4A1AA92C}" srcOrd="0" destOrd="0" presId="urn:microsoft.com/office/officeart/2005/8/layout/process5"/>
    <dgm:cxn modelId="{A5176F3C-44E2-4FE5-B8C6-53BBD3A82D1D}" type="presOf" srcId="{30C7C071-9502-4862-9767-AD5C50BC00B2}" destId="{3B6FB449-6D01-4198-87FC-580995E3A66E}" srcOrd="0" destOrd="0" presId="urn:microsoft.com/office/officeart/2005/8/layout/process5"/>
    <dgm:cxn modelId="{E1A43162-2D2F-4DB5-8752-8CC0667FCD5D}" type="presOf" srcId="{3A9922D8-43DA-43E6-8237-D7670913563C}" destId="{F06D848E-D585-45BD-82B3-D0FE7AFD3C5B}" srcOrd="0" destOrd="0" presId="urn:microsoft.com/office/officeart/2005/8/layout/process5"/>
    <dgm:cxn modelId="{B1319869-89D3-4230-A320-60F994FAEFC8}" type="presOf" srcId="{0BE4D6A7-E129-4F78-ACC9-8C875AB545D3}" destId="{669F1D87-0E6E-4E7D-8581-1074EDC09A3A}" srcOrd="1" destOrd="0" presId="urn:microsoft.com/office/officeart/2005/8/layout/process5"/>
    <dgm:cxn modelId="{E8855970-B4DC-4BF3-8B69-9AB6AA167CA3}" type="presOf" srcId="{152CA468-A72C-4787-9116-BE310D5E8901}" destId="{253E2B7A-8764-4BAC-ACAF-1E168EB094D8}" srcOrd="0" destOrd="0" presId="urn:microsoft.com/office/officeart/2005/8/layout/process5"/>
    <dgm:cxn modelId="{A8B57C50-C44F-44D1-9C1A-8145B10ACF0A}" srcId="{30C7C071-9502-4862-9767-AD5C50BC00B2}" destId="{9F3050B9-073E-4CC2-8DE3-A9695F548BB6}" srcOrd="0" destOrd="0" parTransId="{95457B9E-7674-4066-9933-7550A01E3536}" sibTransId="{AB88C404-63A8-4FE1-BF3A-8125C9D0D9F9}"/>
    <dgm:cxn modelId="{B65FA170-6EF6-4C84-B97C-263BF4EDD4B9}" type="presOf" srcId="{A7F73AC6-3D27-4CC7-9E0D-09E67424BFD3}" destId="{D1CEEE0B-1F1B-40B4-B0BA-498282ECB20D}" srcOrd="0" destOrd="0" presId="urn:microsoft.com/office/officeart/2005/8/layout/process5"/>
    <dgm:cxn modelId="{42A64975-EE48-4E61-A02A-BB77F2E48958}" srcId="{30C7C071-9502-4862-9767-AD5C50BC00B2}" destId="{3A9922D8-43DA-43E6-8237-D7670913563C}" srcOrd="3" destOrd="0" parTransId="{B9993867-A047-468A-A8EF-C54C85E03114}" sibTransId="{52C3CCED-76AB-4E52-8F6B-D59816F783B2}"/>
    <dgm:cxn modelId="{5F5CB057-14F5-40AF-8C72-D7EE7CC63450}" type="presOf" srcId="{AC02ECE4-E48E-4B0A-93E7-40C2F62154BA}" destId="{7A5FAE75-48A7-407F-B8DE-E4D531373D39}" srcOrd="1" destOrd="0" presId="urn:microsoft.com/office/officeart/2005/8/layout/process5"/>
    <dgm:cxn modelId="{E0837F97-D5DB-4FED-8DC1-7E94C9B0D3BA}" type="presOf" srcId="{AB88C404-63A8-4FE1-BF3A-8125C9D0D9F9}" destId="{F71CD620-77D8-49CA-A417-514B4A648F61}" srcOrd="1" destOrd="0" presId="urn:microsoft.com/office/officeart/2005/8/layout/process5"/>
    <dgm:cxn modelId="{349B52AA-4E5D-45C7-A764-3AADC702DDFC}" type="presOf" srcId="{52C3CCED-76AB-4E52-8F6B-D59816F783B2}" destId="{8DDEA73F-D04B-4F2B-B5F9-75DBB6BFDE73}" srcOrd="1" destOrd="0" presId="urn:microsoft.com/office/officeart/2005/8/layout/process5"/>
    <dgm:cxn modelId="{909448AE-DBAE-4746-9E24-383CCA7C844B}" type="presOf" srcId="{AC02ECE4-E48E-4B0A-93E7-40C2F62154BA}" destId="{BEDDCF8C-B455-4B00-BCD7-4CB1057FC467}" srcOrd="0" destOrd="0" presId="urn:microsoft.com/office/officeart/2005/8/layout/process5"/>
    <dgm:cxn modelId="{6BC230B2-5F0F-4D20-9369-9E2D02328516}" type="presOf" srcId="{B2DC099B-E703-42BD-8369-23E241FA2DAB}" destId="{D904E3F2-FCC0-4257-99FF-4B4378F1F203}" srcOrd="0" destOrd="0" presId="urn:microsoft.com/office/officeart/2005/8/layout/process5"/>
    <dgm:cxn modelId="{B5ED4FCC-6A0E-419F-BE3B-93E2155E2762}" type="presOf" srcId="{ECEB87A9-9E47-4308-81A4-5E79C7ECDB36}" destId="{E1FBEEAE-82A2-48B6-9F5A-8F12EC9DBAEA}" srcOrd="1" destOrd="0" presId="urn:microsoft.com/office/officeart/2005/8/layout/process5"/>
    <dgm:cxn modelId="{3BA21FE1-DAF8-4F5E-AE6F-414F30F1BB27}" srcId="{30C7C071-9502-4862-9767-AD5C50BC00B2}" destId="{B2DC099B-E703-42BD-8369-23E241FA2DAB}" srcOrd="2" destOrd="0" parTransId="{8D8C5A4F-8E7F-4177-97CC-89FC3BC7A8FF}" sibTransId="{AC02ECE4-E48E-4B0A-93E7-40C2F62154BA}"/>
    <dgm:cxn modelId="{4E05D8EF-1DCA-41DA-B725-951F93F2D81E}" srcId="{30C7C071-9502-4862-9767-AD5C50BC00B2}" destId="{152CA468-A72C-4787-9116-BE310D5E8901}" srcOrd="1" destOrd="0" parTransId="{DE523336-E17D-4FB1-87F4-6E342B6D19E2}" sibTransId="{0BE4D6A7-E129-4F78-ACC9-8C875AB545D3}"/>
    <dgm:cxn modelId="{F8B8ACF1-46D5-4E2D-A66B-C569B18FBCE5}" type="presOf" srcId="{52C3CCED-76AB-4E52-8F6B-D59816F783B2}" destId="{F1681DF2-91A1-4E1F-A3DC-50610E3301D2}" srcOrd="0" destOrd="0" presId="urn:microsoft.com/office/officeart/2005/8/layout/process5"/>
    <dgm:cxn modelId="{A4DC345F-BC20-49A7-AD70-6EFF792F0397}" type="presParOf" srcId="{3B6FB449-6D01-4198-87FC-580995E3A66E}" destId="{3C600CB8-56A5-4302-9DC1-5E4F5B9DE0C5}" srcOrd="0" destOrd="0" presId="urn:microsoft.com/office/officeart/2005/8/layout/process5"/>
    <dgm:cxn modelId="{6C91D00C-796A-48A0-87AA-7EDDD89F4EF9}" type="presParOf" srcId="{3B6FB449-6D01-4198-87FC-580995E3A66E}" destId="{313D03C7-06D9-486E-8BBA-8539757DC036}" srcOrd="1" destOrd="0" presId="urn:microsoft.com/office/officeart/2005/8/layout/process5"/>
    <dgm:cxn modelId="{61D9EDFD-540C-4CFC-B456-90B364307BBA}" type="presParOf" srcId="{313D03C7-06D9-486E-8BBA-8539757DC036}" destId="{F71CD620-77D8-49CA-A417-514B4A648F61}" srcOrd="0" destOrd="0" presId="urn:microsoft.com/office/officeart/2005/8/layout/process5"/>
    <dgm:cxn modelId="{6EF67DB9-5651-433C-8416-96D694EAE783}" type="presParOf" srcId="{3B6FB449-6D01-4198-87FC-580995E3A66E}" destId="{253E2B7A-8764-4BAC-ACAF-1E168EB094D8}" srcOrd="2" destOrd="0" presId="urn:microsoft.com/office/officeart/2005/8/layout/process5"/>
    <dgm:cxn modelId="{E2C056FB-F4B8-48FE-8186-630524E5BB9B}" type="presParOf" srcId="{3B6FB449-6D01-4198-87FC-580995E3A66E}" destId="{B8743C38-F746-41AF-86CA-CA0DC1C2CDFA}" srcOrd="3" destOrd="0" presId="urn:microsoft.com/office/officeart/2005/8/layout/process5"/>
    <dgm:cxn modelId="{CB953733-5CCA-42BD-A850-D24172E66180}" type="presParOf" srcId="{B8743C38-F746-41AF-86CA-CA0DC1C2CDFA}" destId="{669F1D87-0E6E-4E7D-8581-1074EDC09A3A}" srcOrd="0" destOrd="0" presId="urn:microsoft.com/office/officeart/2005/8/layout/process5"/>
    <dgm:cxn modelId="{B82B305C-40D1-477F-8F32-F7A93AC292A1}" type="presParOf" srcId="{3B6FB449-6D01-4198-87FC-580995E3A66E}" destId="{D904E3F2-FCC0-4257-99FF-4B4378F1F203}" srcOrd="4" destOrd="0" presId="urn:microsoft.com/office/officeart/2005/8/layout/process5"/>
    <dgm:cxn modelId="{0001A959-BFAB-42E0-B396-96C5500851FB}" type="presParOf" srcId="{3B6FB449-6D01-4198-87FC-580995E3A66E}" destId="{BEDDCF8C-B455-4B00-BCD7-4CB1057FC467}" srcOrd="5" destOrd="0" presId="urn:microsoft.com/office/officeart/2005/8/layout/process5"/>
    <dgm:cxn modelId="{2B607EA9-39C0-4F97-B690-E7F3EF401944}" type="presParOf" srcId="{BEDDCF8C-B455-4B00-BCD7-4CB1057FC467}" destId="{7A5FAE75-48A7-407F-B8DE-E4D531373D39}" srcOrd="0" destOrd="0" presId="urn:microsoft.com/office/officeart/2005/8/layout/process5"/>
    <dgm:cxn modelId="{49254FA0-B26D-4464-98E2-113859237A09}" type="presParOf" srcId="{3B6FB449-6D01-4198-87FC-580995E3A66E}" destId="{F06D848E-D585-45BD-82B3-D0FE7AFD3C5B}" srcOrd="6" destOrd="0" presId="urn:microsoft.com/office/officeart/2005/8/layout/process5"/>
    <dgm:cxn modelId="{8F608C76-4E3E-406C-9DAB-106775D4C275}" type="presParOf" srcId="{3B6FB449-6D01-4198-87FC-580995E3A66E}" destId="{F1681DF2-91A1-4E1F-A3DC-50610E3301D2}" srcOrd="7" destOrd="0" presId="urn:microsoft.com/office/officeart/2005/8/layout/process5"/>
    <dgm:cxn modelId="{3F6FF1FD-FF08-4DB6-A1D0-257903A84E1D}" type="presParOf" srcId="{F1681DF2-91A1-4E1F-A3DC-50610E3301D2}" destId="{8DDEA73F-D04B-4F2B-B5F9-75DBB6BFDE73}" srcOrd="0" destOrd="0" presId="urn:microsoft.com/office/officeart/2005/8/layout/process5"/>
    <dgm:cxn modelId="{7E13E69E-EE44-4CA8-8C71-2A02887265E8}" type="presParOf" srcId="{3B6FB449-6D01-4198-87FC-580995E3A66E}" destId="{28F684F5-5F9C-4072-8645-0BC8156DB00B}" srcOrd="8" destOrd="0" presId="urn:microsoft.com/office/officeart/2005/8/layout/process5"/>
    <dgm:cxn modelId="{9A1A2652-DCB1-4668-9749-201E7D747814}" type="presParOf" srcId="{3B6FB449-6D01-4198-87FC-580995E3A66E}" destId="{D28AFC9F-1419-4201-9ACC-696A4A1AA92C}" srcOrd="9" destOrd="0" presId="urn:microsoft.com/office/officeart/2005/8/layout/process5"/>
    <dgm:cxn modelId="{C33B30DF-7812-458D-AD0A-690763BB002A}" type="presParOf" srcId="{D28AFC9F-1419-4201-9ACC-696A4A1AA92C}" destId="{E1FBEEAE-82A2-48B6-9F5A-8F12EC9DBAEA}" srcOrd="0" destOrd="0" presId="urn:microsoft.com/office/officeart/2005/8/layout/process5"/>
    <dgm:cxn modelId="{B392F215-84BE-45D4-A172-7758D3B4BA5A}" type="presParOf" srcId="{3B6FB449-6D01-4198-87FC-580995E3A66E}" destId="{D1CEEE0B-1F1B-40B4-B0BA-498282ECB20D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00CB8-56A5-4302-9DC1-5E4F5B9DE0C5}">
      <dsp:nvSpPr>
        <dsp:cNvPr id="0" name=""/>
        <dsp:cNvSpPr/>
      </dsp:nvSpPr>
      <dsp:spPr>
        <a:xfrm>
          <a:off x="793208" y="4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API GET </a:t>
          </a:r>
        </a:p>
      </dsp:txBody>
      <dsp:txXfrm>
        <a:off x="824151" y="30947"/>
        <a:ext cx="1698918" cy="994596"/>
      </dsp:txXfrm>
    </dsp:sp>
    <dsp:sp modelId="{313D03C7-06D9-486E-8BBA-8539757DC036}">
      <dsp:nvSpPr>
        <dsp:cNvPr id="0" name=""/>
        <dsp:cNvSpPr/>
      </dsp:nvSpPr>
      <dsp:spPr>
        <a:xfrm rot="2362">
          <a:off x="2714603" y="310754"/>
          <a:ext cx="386878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714603" y="398050"/>
        <a:ext cx="270815" cy="262007"/>
      </dsp:txXfrm>
    </dsp:sp>
    <dsp:sp modelId="{93000243-81A0-472B-A671-0891E4F9DB13}">
      <dsp:nvSpPr>
        <dsp:cNvPr id="0" name=""/>
        <dsp:cNvSpPr/>
      </dsp:nvSpPr>
      <dsp:spPr>
        <a:xfrm>
          <a:off x="3283971" y="1716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Normalize JSON response</a:t>
          </a:r>
        </a:p>
      </dsp:txBody>
      <dsp:txXfrm>
        <a:off x="3314914" y="32659"/>
        <a:ext cx="1698918" cy="994596"/>
      </dsp:txXfrm>
    </dsp:sp>
    <dsp:sp modelId="{9BCB5E45-E2D3-47DA-9D2B-D92FD284EC1B}">
      <dsp:nvSpPr>
        <dsp:cNvPr id="0" name=""/>
        <dsp:cNvSpPr/>
      </dsp:nvSpPr>
      <dsp:spPr>
        <a:xfrm rot="5400000">
          <a:off x="3977728" y="1181455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4033370" y="1213150"/>
        <a:ext cx="262007" cy="261303"/>
      </dsp:txXfrm>
    </dsp:sp>
    <dsp:sp modelId="{D904E3F2-FCC0-4257-99FF-4B4378F1F203}">
      <dsp:nvSpPr>
        <dsp:cNvPr id="0" name=""/>
        <dsp:cNvSpPr/>
      </dsp:nvSpPr>
      <dsp:spPr>
        <a:xfrm>
          <a:off x="3283971" y="1762520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Enrich via IDs</a:t>
          </a:r>
        </a:p>
      </dsp:txBody>
      <dsp:txXfrm>
        <a:off x="3314914" y="1793463"/>
        <a:ext cx="1698918" cy="994596"/>
      </dsp:txXfrm>
    </dsp:sp>
    <dsp:sp modelId="{BEDDCF8C-B455-4B00-BCD7-4CB1057FC467}">
      <dsp:nvSpPr>
        <dsp:cNvPr id="0" name=""/>
        <dsp:cNvSpPr/>
      </dsp:nvSpPr>
      <dsp:spPr>
        <a:xfrm rot="10800000">
          <a:off x="2755730" y="2072422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867717" y="2159758"/>
        <a:ext cx="261303" cy="262007"/>
      </dsp:txXfrm>
    </dsp:sp>
    <dsp:sp modelId="{F06D848E-D585-45BD-82B3-D0FE7AFD3C5B}">
      <dsp:nvSpPr>
        <dsp:cNvPr id="0" name=""/>
        <dsp:cNvSpPr/>
      </dsp:nvSpPr>
      <dsp:spPr>
        <a:xfrm>
          <a:off x="818845" y="1762520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&amp; Filter </a:t>
          </a:r>
          <a:br>
            <a:rPr lang="en-US" sz="1500" kern="1200" dirty="0"/>
          </a:br>
          <a:r>
            <a:rPr lang="en-US" sz="1500" kern="1200" dirty="0"/>
            <a:t>Falcon 9 Launch</a:t>
          </a:r>
        </a:p>
      </dsp:txBody>
      <dsp:txXfrm>
        <a:off x="849788" y="1793463"/>
        <a:ext cx="1698918" cy="994596"/>
      </dsp:txXfrm>
    </dsp:sp>
    <dsp:sp modelId="{F1681DF2-91A1-4E1F-A3DC-50610E3301D2}">
      <dsp:nvSpPr>
        <dsp:cNvPr id="0" name=""/>
        <dsp:cNvSpPr/>
      </dsp:nvSpPr>
      <dsp:spPr>
        <a:xfrm rot="5400000">
          <a:off x="1512602" y="2942259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8244" y="2973954"/>
        <a:ext cx="262007" cy="261303"/>
      </dsp:txXfrm>
    </dsp:sp>
    <dsp:sp modelId="{28F684F5-5F9C-4072-8645-0BC8156DB00B}">
      <dsp:nvSpPr>
        <dsp:cNvPr id="0" name=""/>
        <dsp:cNvSpPr/>
      </dsp:nvSpPr>
      <dsp:spPr>
        <a:xfrm>
          <a:off x="818845" y="3523325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CSV</a:t>
          </a:r>
          <a:br>
            <a:rPr lang="en-US" sz="1500" kern="1200" dirty="0"/>
          </a:br>
          <a:r>
            <a:rPr lang="en-US" sz="1500" kern="1200" dirty="0"/>
            <a:t>(</a:t>
          </a:r>
          <a:r>
            <a:rPr lang="en-US" sz="1500" b="0" i="0" kern="1200" dirty="0"/>
            <a:t>dataset_part_1.csv)</a:t>
          </a:r>
          <a:endParaRPr lang="en-US" sz="1500" kern="1200" dirty="0"/>
        </a:p>
      </dsp:txBody>
      <dsp:txXfrm>
        <a:off x="849788" y="3554268"/>
        <a:ext cx="1698918" cy="994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00CB8-56A5-4302-9DC1-5E4F5B9DE0C5}">
      <dsp:nvSpPr>
        <dsp:cNvPr id="0" name=""/>
        <dsp:cNvSpPr/>
      </dsp:nvSpPr>
      <dsp:spPr>
        <a:xfrm>
          <a:off x="793208" y="4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HTTP GET </a:t>
          </a:r>
          <a:br>
            <a:rPr lang="en-US" sz="1100" kern="1200" dirty="0"/>
          </a:br>
          <a:r>
            <a:rPr lang="en-US" sz="1100" kern="1200" dirty="0"/>
            <a:t>Launch from June 2021</a:t>
          </a:r>
        </a:p>
      </dsp:txBody>
      <dsp:txXfrm>
        <a:off x="824151" y="30947"/>
        <a:ext cx="1698918" cy="994596"/>
      </dsp:txXfrm>
    </dsp:sp>
    <dsp:sp modelId="{313D03C7-06D9-486E-8BBA-8539757DC036}">
      <dsp:nvSpPr>
        <dsp:cNvPr id="0" name=""/>
        <dsp:cNvSpPr/>
      </dsp:nvSpPr>
      <dsp:spPr>
        <a:xfrm rot="2362">
          <a:off x="2714603" y="310754"/>
          <a:ext cx="386878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714603" y="398050"/>
        <a:ext cx="270815" cy="262007"/>
      </dsp:txXfrm>
    </dsp:sp>
    <dsp:sp modelId="{93000243-81A0-472B-A671-0891E4F9DB13}">
      <dsp:nvSpPr>
        <dsp:cNvPr id="0" name=""/>
        <dsp:cNvSpPr/>
      </dsp:nvSpPr>
      <dsp:spPr>
        <a:xfrm>
          <a:off x="3283971" y="1716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HTTP Response</a:t>
          </a:r>
        </a:p>
      </dsp:txBody>
      <dsp:txXfrm>
        <a:off x="3314914" y="32659"/>
        <a:ext cx="1698918" cy="994596"/>
      </dsp:txXfrm>
    </dsp:sp>
    <dsp:sp modelId="{9BCB5E45-E2D3-47DA-9D2B-D92FD284EC1B}">
      <dsp:nvSpPr>
        <dsp:cNvPr id="0" name=""/>
        <dsp:cNvSpPr/>
      </dsp:nvSpPr>
      <dsp:spPr>
        <a:xfrm rot="5400000">
          <a:off x="3977728" y="1181455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4033370" y="1213150"/>
        <a:ext cx="262007" cy="261303"/>
      </dsp:txXfrm>
    </dsp:sp>
    <dsp:sp modelId="{D904E3F2-FCC0-4257-99FF-4B4378F1F203}">
      <dsp:nvSpPr>
        <dsp:cNvPr id="0" name=""/>
        <dsp:cNvSpPr/>
      </dsp:nvSpPr>
      <dsp:spPr>
        <a:xfrm>
          <a:off x="3283971" y="1762520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BeautifulSoup</a:t>
          </a:r>
          <a:endParaRPr lang="en-US" sz="1100" kern="1200" dirty="0"/>
        </a:p>
      </dsp:txBody>
      <dsp:txXfrm>
        <a:off x="3314914" y="1793463"/>
        <a:ext cx="1698918" cy="994596"/>
      </dsp:txXfrm>
    </dsp:sp>
    <dsp:sp modelId="{BEDDCF8C-B455-4B00-BCD7-4CB1057FC467}">
      <dsp:nvSpPr>
        <dsp:cNvPr id="0" name=""/>
        <dsp:cNvSpPr/>
      </dsp:nvSpPr>
      <dsp:spPr>
        <a:xfrm rot="10800000">
          <a:off x="2755730" y="2072422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867717" y="2159758"/>
        <a:ext cx="261303" cy="262007"/>
      </dsp:txXfrm>
    </dsp:sp>
    <dsp:sp modelId="{F06D848E-D585-45BD-82B3-D0FE7AFD3C5B}">
      <dsp:nvSpPr>
        <dsp:cNvPr id="0" name=""/>
        <dsp:cNvSpPr/>
      </dsp:nvSpPr>
      <dsp:spPr>
        <a:xfrm>
          <a:off x="818845" y="1762520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Parse</a:t>
          </a:r>
        </a:p>
      </dsp:txBody>
      <dsp:txXfrm>
        <a:off x="849788" y="1793463"/>
        <a:ext cx="1698918" cy="994596"/>
      </dsp:txXfrm>
    </dsp:sp>
    <dsp:sp modelId="{F1681DF2-91A1-4E1F-A3DC-50610E3301D2}">
      <dsp:nvSpPr>
        <dsp:cNvPr id="0" name=""/>
        <dsp:cNvSpPr/>
      </dsp:nvSpPr>
      <dsp:spPr>
        <a:xfrm rot="5400000">
          <a:off x="1512602" y="2942259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568244" y="2973954"/>
        <a:ext cx="262007" cy="261303"/>
      </dsp:txXfrm>
    </dsp:sp>
    <dsp:sp modelId="{28F684F5-5F9C-4072-8645-0BC8156DB00B}">
      <dsp:nvSpPr>
        <dsp:cNvPr id="0" name=""/>
        <dsp:cNvSpPr/>
      </dsp:nvSpPr>
      <dsp:spPr>
        <a:xfrm>
          <a:off x="818845" y="3523325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Export CSV</a:t>
          </a:r>
          <a:br>
            <a:rPr lang="en-US" sz="1100" kern="1200" dirty="0"/>
          </a:br>
          <a:r>
            <a:rPr lang="en-US" sz="1100" kern="1200" dirty="0"/>
            <a:t>(</a:t>
          </a:r>
          <a:r>
            <a:rPr lang="en-US" sz="1100" b="0" i="0" kern="1200" dirty="0"/>
            <a:t>spacex_web_scraped.csv)</a:t>
          </a:r>
          <a:endParaRPr lang="en-US" sz="1100" kern="1200" dirty="0"/>
        </a:p>
      </dsp:txBody>
      <dsp:txXfrm>
        <a:off x="849788" y="3554268"/>
        <a:ext cx="1698918" cy="9945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00CB8-56A5-4302-9DC1-5E4F5B9DE0C5}">
      <dsp:nvSpPr>
        <dsp:cNvPr id="0" name=""/>
        <dsp:cNvSpPr/>
      </dsp:nvSpPr>
      <dsp:spPr>
        <a:xfrm>
          <a:off x="793208" y="4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Dataset</a:t>
          </a:r>
        </a:p>
      </dsp:txBody>
      <dsp:txXfrm>
        <a:off x="824151" y="30947"/>
        <a:ext cx="1698918" cy="994596"/>
      </dsp:txXfrm>
    </dsp:sp>
    <dsp:sp modelId="{313D03C7-06D9-486E-8BBA-8539757DC036}">
      <dsp:nvSpPr>
        <dsp:cNvPr id="0" name=""/>
        <dsp:cNvSpPr/>
      </dsp:nvSpPr>
      <dsp:spPr>
        <a:xfrm rot="2362">
          <a:off x="2714603" y="310754"/>
          <a:ext cx="386878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714603" y="398050"/>
        <a:ext cx="270815" cy="262007"/>
      </dsp:txXfrm>
    </dsp:sp>
    <dsp:sp modelId="{93000243-81A0-472B-A671-0891E4F9DB13}">
      <dsp:nvSpPr>
        <dsp:cNvPr id="0" name=""/>
        <dsp:cNvSpPr/>
      </dsp:nvSpPr>
      <dsp:spPr>
        <a:xfrm>
          <a:off x="3283971" y="1716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 missing values</a:t>
          </a:r>
        </a:p>
      </dsp:txBody>
      <dsp:txXfrm>
        <a:off x="3314914" y="32659"/>
        <a:ext cx="1698918" cy="994596"/>
      </dsp:txXfrm>
    </dsp:sp>
    <dsp:sp modelId="{9BCB5E45-E2D3-47DA-9D2B-D92FD284EC1B}">
      <dsp:nvSpPr>
        <dsp:cNvPr id="0" name=""/>
        <dsp:cNvSpPr/>
      </dsp:nvSpPr>
      <dsp:spPr>
        <a:xfrm rot="5400000">
          <a:off x="3977728" y="1181455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4033370" y="1213150"/>
        <a:ext cx="262007" cy="261303"/>
      </dsp:txXfrm>
    </dsp:sp>
    <dsp:sp modelId="{D904E3F2-FCC0-4257-99FF-4B4378F1F203}">
      <dsp:nvSpPr>
        <dsp:cNvPr id="0" name=""/>
        <dsp:cNvSpPr/>
      </dsp:nvSpPr>
      <dsp:spPr>
        <a:xfrm>
          <a:off x="3283971" y="1762520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Identify Structure</a:t>
          </a:r>
        </a:p>
      </dsp:txBody>
      <dsp:txXfrm>
        <a:off x="3314914" y="1793463"/>
        <a:ext cx="1698918" cy="994596"/>
      </dsp:txXfrm>
    </dsp:sp>
    <dsp:sp modelId="{BEDDCF8C-B455-4B00-BCD7-4CB1057FC467}">
      <dsp:nvSpPr>
        <dsp:cNvPr id="0" name=""/>
        <dsp:cNvSpPr/>
      </dsp:nvSpPr>
      <dsp:spPr>
        <a:xfrm rot="10800000">
          <a:off x="2755730" y="2072422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867717" y="2159758"/>
        <a:ext cx="261303" cy="262007"/>
      </dsp:txXfrm>
    </dsp:sp>
    <dsp:sp modelId="{F06D848E-D585-45BD-82B3-D0FE7AFD3C5B}">
      <dsp:nvSpPr>
        <dsp:cNvPr id="0" name=""/>
        <dsp:cNvSpPr/>
      </dsp:nvSpPr>
      <dsp:spPr>
        <a:xfrm>
          <a:off x="818845" y="1762520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Modify Dataset</a:t>
          </a:r>
        </a:p>
      </dsp:txBody>
      <dsp:txXfrm>
        <a:off x="849788" y="1793463"/>
        <a:ext cx="1698918" cy="994596"/>
      </dsp:txXfrm>
    </dsp:sp>
    <dsp:sp modelId="{F1681DF2-91A1-4E1F-A3DC-50610E3301D2}">
      <dsp:nvSpPr>
        <dsp:cNvPr id="0" name=""/>
        <dsp:cNvSpPr/>
      </dsp:nvSpPr>
      <dsp:spPr>
        <a:xfrm rot="5400000">
          <a:off x="1512602" y="2942259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8244" y="2973954"/>
        <a:ext cx="262007" cy="261303"/>
      </dsp:txXfrm>
    </dsp:sp>
    <dsp:sp modelId="{28F684F5-5F9C-4072-8645-0BC8156DB00B}">
      <dsp:nvSpPr>
        <dsp:cNvPr id="0" name=""/>
        <dsp:cNvSpPr/>
      </dsp:nvSpPr>
      <dsp:spPr>
        <a:xfrm>
          <a:off x="818845" y="3523325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CSV</a:t>
          </a:r>
          <a:br>
            <a:rPr lang="en-US" sz="1500" kern="1200" dirty="0"/>
          </a:br>
          <a:r>
            <a:rPr lang="en-US" sz="1500" kern="1200" dirty="0"/>
            <a:t>(</a:t>
          </a:r>
          <a:r>
            <a:rPr lang="en-US" sz="1500" b="0" i="0" kern="1200" dirty="0"/>
            <a:t>dataset_part_2.csv)</a:t>
          </a:r>
          <a:endParaRPr lang="en-US" sz="1500" kern="1200" dirty="0"/>
        </a:p>
      </dsp:txBody>
      <dsp:txXfrm>
        <a:off x="849788" y="3554268"/>
        <a:ext cx="1698918" cy="9945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00CB8-56A5-4302-9DC1-5E4F5B9DE0C5}">
      <dsp:nvSpPr>
        <dsp:cNvPr id="0" name=""/>
        <dsp:cNvSpPr/>
      </dsp:nvSpPr>
      <dsp:spPr>
        <a:xfrm>
          <a:off x="793208" y="4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Split Train and Test data</a:t>
          </a:r>
        </a:p>
      </dsp:txBody>
      <dsp:txXfrm>
        <a:off x="824151" y="30947"/>
        <a:ext cx="1698918" cy="994596"/>
      </dsp:txXfrm>
    </dsp:sp>
    <dsp:sp modelId="{313D03C7-06D9-486E-8BBA-8539757DC036}">
      <dsp:nvSpPr>
        <dsp:cNvPr id="0" name=""/>
        <dsp:cNvSpPr/>
      </dsp:nvSpPr>
      <dsp:spPr>
        <a:xfrm rot="2362">
          <a:off x="2714603" y="310754"/>
          <a:ext cx="386878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714603" y="398050"/>
        <a:ext cx="270815" cy="262007"/>
      </dsp:txXfrm>
    </dsp:sp>
    <dsp:sp modelId="{253E2B7A-8764-4BAC-ACAF-1E168EB094D8}">
      <dsp:nvSpPr>
        <dsp:cNvPr id="0" name=""/>
        <dsp:cNvSpPr/>
      </dsp:nvSpPr>
      <dsp:spPr>
        <a:xfrm>
          <a:off x="3283971" y="1716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Select Model</a:t>
          </a:r>
          <a:endParaRPr lang="en-US" sz="1700" kern="1200" dirty="0"/>
        </a:p>
      </dsp:txBody>
      <dsp:txXfrm>
        <a:off x="3314914" y="32659"/>
        <a:ext cx="1698918" cy="994596"/>
      </dsp:txXfrm>
    </dsp:sp>
    <dsp:sp modelId="{B8743C38-F746-41AF-86CA-CA0DC1C2CDFA}">
      <dsp:nvSpPr>
        <dsp:cNvPr id="0" name=""/>
        <dsp:cNvSpPr/>
      </dsp:nvSpPr>
      <dsp:spPr>
        <a:xfrm rot="5400000">
          <a:off x="3977728" y="1181455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033370" y="1213150"/>
        <a:ext cx="262007" cy="261303"/>
      </dsp:txXfrm>
    </dsp:sp>
    <dsp:sp modelId="{D904E3F2-FCC0-4257-99FF-4B4378F1F203}">
      <dsp:nvSpPr>
        <dsp:cNvPr id="0" name=""/>
        <dsp:cNvSpPr/>
      </dsp:nvSpPr>
      <dsp:spPr>
        <a:xfrm>
          <a:off x="3283971" y="1762520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Hyperparameters</a:t>
          </a:r>
        </a:p>
      </dsp:txBody>
      <dsp:txXfrm>
        <a:off x="3314914" y="1793463"/>
        <a:ext cx="1698918" cy="994596"/>
      </dsp:txXfrm>
    </dsp:sp>
    <dsp:sp modelId="{BEDDCF8C-B455-4B00-BCD7-4CB1057FC467}">
      <dsp:nvSpPr>
        <dsp:cNvPr id="0" name=""/>
        <dsp:cNvSpPr/>
      </dsp:nvSpPr>
      <dsp:spPr>
        <a:xfrm rot="10800000">
          <a:off x="2755730" y="2072422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867717" y="2159758"/>
        <a:ext cx="261303" cy="262007"/>
      </dsp:txXfrm>
    </dsp:sp>
    <dsp:sp modelId="{F06D848E-D585-45BD-82B3-D0FE7AFD3C5B}">
      <dsp:nvSpPr>
        <dsp:cNvPr id="0" name=""/>
        <dsp:cNvSpPr/>
      </dsp:nvSpPr>
      <dsp:spPr>
        <a:xfrm>
          <a:off x="818845" y="1762520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Tune Parameters via </a:t>
          </a:r>
          <a:r>
            <a:rPr lang="en-US" sz="1700" kern="1200" dirty="0" err="1"/>
            <a:t>GridSearch</a:t>
          </a:r>
          <a:endParaRPr lang="en-US" sz="1700" kern="1200" dirty="0"/>
        </a:p>
      </dsp:txBody>
      <dsp:txXfrm>
        <a:off x="849788" y="1793463"/>
        <a:ext cx="1698918" cy="994596"/>
      </dsp:txXfrm>
    </dsp:sp>
    <dsp:sp modelId="{F1681DF2-91A1-4E1F-A3DC-50610E3301D2}">
      <dsp:nvSpPr>
        <dsp:cNvPr id="0" name=""/>
        <dsp:cNvSpPr/>
      </dsp:nvSpPr>
      <dsp:spPr>
        <a:xfrm rot="5400000">
          <a:off x="1512602" y="2942259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568244" y="2973954"/>
        <a:ext cx="262007" cy="261303"/>
      </dsp:txXfrm>
    </dsp:sp>
    <dsp:sp modelId="{28F684F5-5F9C-4072-8645-0BC8156DB00B}">
      <dsp:nvSpPr>
        <dsp:cNvPr id="0" name=""/>
        <dsp:cNvSpPr/>
      </dsp:nvSpPr>
      <dsp:spPr>
        <a:xfrm>
          <a:off x="818845" y="3523325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 Model based on best parameters</a:t>
          </a:r>
        </a:p>
      </dsp:txBody>
      <dsp:txXfrm>
        <a:off x="849788" y="3554268"/>
        <a:ext cx="1698918" cy="994596"/>
      </dsp:txXfrm>
    </dsp:sp>
    <dsp:sp modelId="{D28AFC9F-1419-4201-9ACC-696A4A1AA92C}">
      <dsp:nvSpPr>
        <dsp:cNvPr id="0" name=""/>
        <dsp:cNvSpPr/>
      </dsp:nvSpPr>
      <dsp:spPr>
        <a:xfrm>
          <a:off x="2734600" y="3833226"/>
          <a:ext cx="373290" cy="43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734600" y="3920562"/>
        <a:ext cx="261303" cy="262007"/>
      </dsp:txXfrm>
    </dsp:sp>
    <dsp:sp modelId="{D1CEEE0B-1F1B-40B4-B0BA-498282ECB20D}">
      <dsp:nvSpPr>
        <dsp:cNvPr id="0" name=""/>
        <dsp:cNvSpPr/>
      </dsp:nvSpPr>
      <dsp:spPr>
        <a:xfrm>
          <a:off x="3283971" y="3523325"/>
          <a:ext cx="1760804" cy="10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Score the model based on accuracy</a:t>
          </a:r>
        </a:p>
      </dsp:txBody>
      <dsp:txXfrm>
        <a:off x="3314914" y="3554268"/>
        <a:ext cx="1698918" cy="994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Static </a:t>
            </a:r>
            <a:r>
              <a:rPr lang="en-US" dirty="0" err="1"/>
              <a:t>url</a:t>
            </a:r>
            <a:r>
              <a:rPr lang="en-US" dirty="0"/>
              <a:t> = (</a:t>
            </a:r>
            <a:r>
              <a:rPr lang="en-US" b="0" i="0" dirty="0"/>
              <a:t>https://en.wikipedia.org/w/index.php?</a:t>
            </a:r>
            <a:br>
              <a:rPr lang="en-US" b="0" i="0" dirty="0"/>
            </a:br>
            <a:r>
              <a:rPr lang="en-US" b="0" i="0" dirty="0"/>
              <a:t>title=List_of_Falcon_9_</a:t>
            </a:r>
            <a:br>
              <a:rPr lang="en-US" b="0" i="0" dirty="0"/>
            </a:br>
            <a:r>
              <a:rPr lang="en-US" b="0" i="0" dirty="0" err="1"/>
              <a:t>and_Falcon_Heavy_launches</a:t>
            </a:r>
            <a:br>
              <a:rPr lang="en-US" b="0" i="0" dirty="0"/>
            </a:br>
            <a:r>
              <a:rPr lang="en-US" b="0" i="0" dirty="0"/>
              <a:t>&amp;</a:t>
            </a:r>
            <a:r>
              <a:rPr lang="en-US" b="0" i="0" dirty="0" err="1"/>
              <a:t>oldid</a:t>
            </a:r>
            <a:r>
              <a:rPr lang="en-US" b="0" i="0" dirty="0"/>
              <a:t>=1027686922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5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Lordd007/spacey/blob/main/labs-jupyter-spacex-Data%20wrangling-v2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dd007/spacey/blob/main/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dd007/spacey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org/github/Lordd007/spacey/blob/main/lab-jupyter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dd007/spacey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Lordd007/spacey/blob/main/SpaceX-Machine-Learning-Prediction-Part-5-v1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Lordd007/spacey/blob/main/jupyter-labs-spacex-data-collection-api-v2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Lordd007/spacey/blob/main/jupyter-labs-webscraping.ipynb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David Lord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 3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rd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690894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Loaded dataset_part_1.csv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Removed missing values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the structure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Modified the dataset by splitting the Outcome of launch into types and created Class binary where ‘1’ is a Success, and ‘0’ is a failure.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the dataset as dataset_part_2.csv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https://github.com/Lordd007/spacey/blob/main/labs-jupyter-spacex-Data%20wrangling-v2.ipynb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B685C78-0BBB-1500-5E02-B47808B73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302880"/>
              </p:ext>
            </p:extLst>
          </p:nvPr>
        </p:nvGraphicFramePr>
        <p:xfrm>
          <a:off x="5661025" y="1644868"/>
          <a:ext cx="5863622" cy="458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E5B050-4D4B-F766-BBEC-10255971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96C2-0D6C-9A2A-28DF-AB5A6870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494D98-D06D-6B6C-65C6-570B67AA1C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CCAFS: 40% -&gt; </a:t>
            </a:r>
            <a:r>
              <a:rPr lang="en-US" sz="2200" dirty="0">
                <a:solidFill>
                  <a:srgbClr val="00B050"/>
                </a:solidFill>
                <a:latin typeface="Abadi"/>
              </a:rPr>
              <a:t>75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 success 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VAFB: 72% -&gt; </a:t>
            </a:r>
            <a:r>
              <a:rPr lang="en-US" sz="2200" dirty="0">
                <a:solidFill>
                  <a:srgbClr val="00B050"/>
                </a:solidFill>
                <a:latin typeface="Abadi"/>
              </a:rPr>
              <a:t>86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 success 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KSC: 75% -&gt; </a:t>
            </a:r>
            <a:r>
              <a:rPr lang="en-US" sz="2200" dirty="0">
                <a:solidFill>
                  <a:srgbClr val="00B050"/>
                </a:solidFill>
                <a:latin typeface="Abadi"/>
              </a:rPr>
              <a:t>83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 success 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</a:b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https://github.com/Lordd007/spacey/blob/main/jupyter-labs-eda-dataviz-v2.ipynb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168ECF-E9F1-106A-DDCD-1E531F1FC11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A2218-144F-6241-C49C-C01F0A416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38" y="3386320"/>
            <a:ext cx="11209234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2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CCAFS: &gt;7000 kg 100 %success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VAFB: 1500-&gt;10000 kg 100 %success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KSC: No consistent payload success rate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B4171E-AB9E-7649-93A8-75FA697B5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16" y="3429000"/>
            <a:ext cx="11421989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06575"/>
            <a:ext cx="3725078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conditions to result in a successful outcomes.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B5 B1* Boosters best for maximum payload and successful outcome.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https://github.com/Lordd007/spacey/blob/main/jupyter-labs-eda-sql-coursera_sqllite.ipynb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3A7EB3-1A93-6005-7E48-487FCFA0C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62270"/>
              </p:ext>
            </p:extLst>
          </p:nvPr>
        </p:nvGraphicFramePr>
        <p:xfrm>
          <a:off x="4866294" y="1896568"/>
          <a:ext cx="3277848" cy="348386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31294">
                  <a:extLst>
                    <a:ext uri="{9D8B030D-6E8A-4147-A177-3AD203B41FA5}">
                      <a16:colId xmlns:a16="http://schemas.microsoft.com/office/drawing/2014/main" val="3290635728"/>
                    </a:ext>
                  </a:extLst>
                </a:gridCol>
                <a:gridCol w="946554">
                  <a:extLst>
                    <a:ext uri="{9D8B030D-6E8A-4147-A177-3AD203B41FA5}">
                      <a16:colId xmlns:a16="http://schemas.microsoft.com/office/drawing/2014/main" val="3864812481"/>
                    </a:ext>
                  </a:extLst>
                </a:gridCol>
              </a:tblGrid>
              <a:tr h="38709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Landing Outcome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Total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274671520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No attempt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150539403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Success (drone ship)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932118857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Failure (drone ship)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106611391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Success (ground pad)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155624124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Controlled (ocean)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223337011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Uncontrolled (ocean)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2454434254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Failure (parachute)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1789106947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Precluded (drone ship)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20748236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F7AEA28-EF80-4029-A4D6-43D712293523}"/>
              </a:ext>
            </a:extLst>
          </p:cNvPr>
          <p:cNvSpPr txBox="1"/>
          <p:nvPr/>
        </p:nvSpPr>
        <p:spPr>
          <a:xfrm>
            <a:off x="4772291" y="1461094"/>
            <a:ext cx="372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2010-06-04 to 2017-03-20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810428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Represent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Circle: Size represents the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Zoom: Zoom in on a location to see the number of success/failures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3"/>
              </a:rPr>
              <a:t>https://nbviewer.org/github/Lordd007/spacey/blob/main/lab-jupyter-launch-site-location-v2.ipynb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98116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dropdown menu to filter between a single site and all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pie chart to visualize success rate of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Payload filter to see the success rate.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3"/>
              </a:rPr>
              <a:t>https://github.com/Lordd007/spacey/blob/main/spacex_dash_app.py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203358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Train/test split (stratified).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model(Logistic Regression, Decision Tree, SVM, and KNN) and created numeric features (for SVM/KNN) and encoded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Hyperparameters to tune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Trained Logistic Regression, Decision Tree, SVM, and KNN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(k-fold).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Fit model based on best parameters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Scored primarily by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3"/>
              </a:rPr>
              <a:t>https://github.com/Lordd007/spacey/blob/main/SpaceX-Machine-Learning-Prediction-Part-5-v1.ipynb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B0058AE-65FD-04C9-1878-5D8AFD9CB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247933"/>
              </p:ext>
            </p:extLst>
          </p:nvPr>
        </p:nvGraphicFramePr>
        <p:xfrm>
          <a:off x="6328378" y="1465216"/>
          <a:ext cx="5863622" cy="458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CBE93-8962-9C96-C9D9-EC0E0A7A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51" y="1394838"/>
            <a:ext cx="9297698" cy="2495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115A4-F976-8FC3-26CA-9D478ADF7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064" y="4324541"/>
            <a:ext cx="4534968" cy="8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CC771-93AD-F02E-724A-E92B06EF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376" y="1400163"/>
            <a:ext cx="9259592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C8E2-F581-FC98-3FD0-95DA1DBAE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644" y="4300942"/>
            <a:ext cx="5904074" cy="11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BB645-7971-53EE-0BBB-B1D313AA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0" y="1299865"/>
            <a:ext cx="4934639" cy="4258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D4365-780D-DFDF-B499-0FE5A724D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384" y="1304925"/>
            <a:ext cx="2241000" cy="172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EEF5A-3AE0-D95F-78C3-AFEF5E27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78" y="1407728"/>
            <a:ext cx="9612066" cy="2743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BDD51-8816-B49A-E62B-D70412FD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59" y="4471340"/>
            <a:ext cx="5808292" cy="11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3F4D7-C983-D156-AD18-407BCB8D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36" y="4608072"/>
            <a:ext cx="6563171" cy="1288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9CB8F-B382-2FA1-726B-E24599125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9" y="1428462"/>
            <a:ext cx="9278645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00912-67F3-D969-979D-BBD6E83FC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15" y="1376076"/>
            <a:ext cx="2164757" cy="1649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C7940-5838-C9CE-ABD4-8905F4AA2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720" y="1376076"/>
            <a:ext cx="740195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sites: CCAFS LC-40, CCAFS SLC-40,KSC LC-39A, and 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the only launch sites examined in this dataset.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54028A-E4AB-826B-C866-C7A0BEB1D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96552"/>
              </p:ext>
            </p:extLst>
          </p:nvPr>
        </p:nvGraphicFramePr>
        <p:xfrm>
          <a:off x="1376747" y="1743342"/>
          <a:ext cx="8878210" cy="4288342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887821">
                  <a:extLst>
                    <a:ext uri="{9D8B030D-6E8A-4147-A177-3AD203B41FA5}">
                      <a16:colId xmlns:a16="http://schemas.microsoft.com/office/drawing/2014/main" val="2792103256"/>
                    </a:ext>
                  </a:extLst>
                </a:gridCol>
                <a:gridCol w="887821">
                  <a:extLst>
                    <a:ext uri="{9D8B030D-6E8A-4147-A177-3AD203B41FA5}">
                      <a16:colId xmlns:a16="http://schemas.microsoft.com/office/drawing/2014/main" val="2606519106"/>
                    </a:ext>
                  </a:extLst>
                </a:gridCol>
                <a:gridCol w="887821">
                  <a:extLst>
                    <a:ext uri="{9D8B030D-6E8A-4147-A177-3AD203B41FA5}">
                      <a16:colId xmlns:a16="http://schemas.microsoft.com/office/drawing/2014/main" val="3351849327"/>
                    </a:ext>
                  </a:extLst>
                </a:gridCol>
                <a:gridCol w="887821">
                  <a:extLst>
                    <a:ext uri="{9D8B030D-6E8A-4147-A177-3AD203B41FA5}">
                      <a16:colId xmlns:a16="http://schemas.microsoft.com/office/drawing/2014/main" val="3454257420"/>
                    </a:ext>
                  </a:extLst>
                </a:gridCol>
                <a:gridCol w="887821">
                  <a:extLst>
                    <a:ext uri="{9D8B030D-6E8A-4147-A177-3AD203B41FA5}">
                      <a16:colId xmlns:a16="http://schemas.microsoft.com/office/drawing/2014/main" val="2675633334"/>
                    </a:ext>
                  </a:extLst>
                </a:gridCol>
                <a:gridCol w="887821">
                  <a:extLst>
                    <a:ext uri="{9D8B030D-6E8A-4147-A177-3AD203B41FA5}">
                      <a16:colId xmlns:a16="http://schemas.microsoft.com/office/drawing/2014/main" val="725655775"/>
                    </a:ext>
                  </a:extLst>
                </a:gridCol>
                <a:gridCol w="887821">
                  <a:extLst>
                    <a:ext uri="{9D8B030D-6E8A-4147-A177-3AD203B41FA5}">
                      <a16:colId xmlns:a16="http://schemas.microsoft.com/office/drawing/2014/main" val="2472133497"/>
                    </a:ext>
                  </a:extLst>
                </a:gridCol>
                <a:gridCol w="887821">
                  <a:extLst>
                    <a:ext uri="{9D8B030D-6E8A-4147-A177-3AD203B41FA5}">
                      <a16:colId xmlns:a16="http://schemas.microsoft.com/office/drawing/2014/main" val="2364440294"/>
                    </a:ext>
                  </a:extLst>
                </a:gridCol>
                <a:gridCol w="887821">
                  <a:extLst>
                    <a:ext uri="{9D8B030D-6E8A-4147-A177-3AD203B41FA5}">
                      <a16:colId xmlns:a16="http://schemas.microsoft.com/office/drawing/2014/main" val="3281606037"/>
                    </a:ext>
                  </a:extLst>
                </a:gridCol>
                <a:gridCol w="887821">
                  <a:extLst>
                    <a:ext uri="{9D8B030D-6E8A-4147-A177-3AD203B41FA5}">
                      <a16:colId xmlns:a16="http://schemas.microsoft.com/office/drawing/2014/main" val="1959274317"/>
                    </a:ext>
                  </a:extLst>
                </a:gridCol>
              </a:tblGrid>
              <a:tr h="49269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Date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Time (UTC)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Booster_Version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Launch_Site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Payload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PAYLOAD_MASS__KG_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Orbit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Customer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Mission_Outcome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Landing_Outcome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2666358115"/>
                  </a:ext>
                </a:extLst>
              </a:tr>
              <a:tr h="894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2010-06-04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18:45:00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F9 v1.0 B0003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Dragon Spacecraft Qualification Unit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LEO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SpaceX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15734608"/>
                  </a:ext>
                </a:extLst>
              </a:tr>
              <a:tr h="1572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2010-12-08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15:43:00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F9 v1.0 B0004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NASA (COTS) NRO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272538822"/>
                  </a:ext>
                </a:extLst>
              </a:tr>
              <a:tr h="5556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2012-05-22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7:44:00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F9 v1.0 B0005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Dragon demo flight C2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525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NASA (COTS)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4197568141"/>
                  </a:ext>
                </a:extLst>
              </a:tr>
              <a:tr h="3861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2012-10-08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0:35:00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F9 v1.0 B0006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SpaceX CRS-1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438442594"/>
                  </a:ext>
                </a:extLst>
              </a:tr>
              <a:tr h="3861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2013-03-01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15:10:00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F9 v1.0 B0007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SpaceX CRS-2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677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15917580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0A035E-BF1F-BA53-EF97-33C03F18427F}"/>
              </a:ext>
            </a:extLst>
          </p:cNvPr>
          <p:cNvSpPr/>
          <p:nvPr/>
        </p:nvSpPr>
        <p:spPr>
          <a:xfrm>
            <a:off x="4042161" y="1737231"/>
            <a:ext cx="897308" cy="428834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NASA:  </a:t>
            </a:r>
            <a:r>
              <a:rPr lang="en-US" sz="2400" dirty="0"/>
              <a:t>45596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 </a:t>
            </a:r>
            <a:r>
              <a:rPr lang="en-US" sz="2400" dirty="0"/>
              <a:t>2,534 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78364A1-22ED-9552-FE14-79118ABA6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79378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Date: 2015-12-22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launches started in 2010, the first successful Ground landing did not occur until December 2015.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49338"/>
            <a:ext cx="7755869" cy="387124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(Webscraping and API), Normalize data, build datasheets, perform EDA, build interactive dashboards, build and test models using KNN, Tree, Log, and SVM.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Summary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performance: Best model (SVM) reaches 83% test accuracy with 100% recall for landings and 80% precision (3 false alarms). This is good for catching landings but risky for cost forecasts; 3 FPs could underestimate costs by ≈ $300M (≈$100M/launch delta).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Operational insight: Landing success has trended upward; reuse is now routine. Pair this with evidence that specific boosters (F9 FT/B5 family) succeed at higher payloads—continue prioritizing first-stage reuse as a core cost-savings lever.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85283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F9 FT B1* Boosters were successful on drop ship landing with payloads between 4000 to 6000 kg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490C50-7B78-3D6A-709B-01A9E08E9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92332"/>
              </p:ext>
            </p:extLst>
          </p:nvPr>
        </p:nvGraphicFramePr>
        <p:xfrm>
          <a:off x="7904860" y="1937129"/>
          <a:ext cx="2281727" cy="17526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281727">
                  <a:extLst>
                    <a:ext uri="{9D8B030D-6E8A-4147-A177-3AD203B41FA5}">
                      <a16:colId xmlns:a16="http://schemas.microsoft.com/office/drawing/2014/main" val="3429090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8801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14021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751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24459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3472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06662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Approximately a 1% failure rate across all launch sites.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1D81AD-3ABC-43CC-7C60-0835F80A6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76973"/>
              </p:ext>
            </p:extLst>
          </p:nvPr>
        </p:nvGraphicFramePr>
        <p:xfrm>
          <a:off x="6905455" y="1906870"/>
          <a:ext cx="3850594" cy="105156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925297">
                  <a:extLst>
                    <a:ext uri="{9D8B030D-6E8A-4147-A177-3AD203B41FA5}">
                      <a16:colId xmlns:a16="http://schemas.microsoft.com/office/drawing/2014/main" val="874287452"/>
                    </a:ext>
                  </a:extLst>
                </a:gridCol>
                <a:gridCol w="1925297">
                  <a:extLst>
                    <a:ext uri="{9D8B030D-6E8A-4147-A177-3AD203B41FA5}">
                      <a16:colId xmlns:a16="http://schemas.microsoft.com/office/drawing/2014/main" val="19240128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dirty="0">
                          <a:effectLst/>
                        </a:rPr>
                        <a:t>Total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617235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100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72364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Failure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4789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90425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B5 B1* Boosters best for maximum payload and successful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4A3F9B-B8CA-EC65-4317-403C843C4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440708"/>
              </p:ext>
            </p:extLst>
          </p:nvPr>
        </p:nvGraphicFramePr>
        <p:xfrm>
          <a:off x="8024500" y="1825625"/>
          <a:ext cx="2162087" cy="3554811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162087">
                  <a:extLst>
                    <a:ext uri="{9D8B030D-6E8A-4147-A177-3AD203B41FA5}">
                      <a16:colId xmlns:a16="http://schemas.microsoft.com/office/drawing/2014/main" val="4091919345"/>
                    </a:ext>
                  </a:extLst>
                </a:gridCol>
              </a:tblGrid>
              <a:tr h="273447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050" dirty="0">
                          <a:effectLst/>
                        </a:rPr>
                        <a:t>Booster Version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823024433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B1048.4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854940313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B1049.4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927644621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B1051.3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4244034540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B1056.4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670762185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B1048.5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95876831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B1051.4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4094345768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B1049.5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681789335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B1060.2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572760496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B1058.3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890929552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B1051.6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81077678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F9 B5 B1060.3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338026808"/>
                  </a:ext>
                </a:extLst>
              </a:tr>
              <a:tr h="273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effectLst/>
                        </a:rPr>
                        <a:t>F9 B5 B1049.7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946106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failed landings at drone ships occurred in 2015 in January and April.  They launched from CAFS LC-40.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916DB4-A841-13D4-BEE6-BBD07EB6A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45277"/>
              </p:ext>
            </p:extLst>
          </p:nvPr>
        </p:nvGraphicFramePr>
        <p:xfrm>
          <a:off x="838200" y="3475514"/>
          <a:ext cx="10515600" cy="105156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6844635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547636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993156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952589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month_name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 err="1">
                          <a:effectLst/>
                        </a:rPr>
                        <a:t>Booster_Version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 err="1">
                          <a:effectLst/>
                        </a:rPr>
                        <a:t>Launch_Site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1915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January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178512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9717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57937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attempts resulted in a lot of failures, but there were still some successes with the drone ship and ground pad.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6515C4-B083-E765-753C-6820C7ADA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01114"/>
              </p:ext>
            </p:extLst>
          </p:nvPr>
        </p:nvGraphicFramePr>
        <p:xfrm>
          <a:off x="8007763" y="1797014"/>
          <a:ext cx="3277848" cy="348386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31294">
                  <a:extLst>
                    <a:ext uri="{9D8B030D-6E8A-4147-A177-3AD203B41FA5}">
                      <a16:colId xmlns:a16="http://schemas.microsoft.com/office/drawing/2014/main" val="3290635728"/>
                    </a:ext>
                  </a:extLst>
                </a:gridCol>
                <a:gridCol w="946554">
                  <a:extLst>
                    <a:ext uri="{9D8B030D-6E8A-4147-A177-3AD203B41FA5}">
                      <a16:colId xmlns:a16="http://schemas.microsoft.com/office/drawing/2014/main" val="3864812481"/>
                    </a:ext>
                  </a:extLst>
                </a:gridCol>
              </a:tblGrid>
              <a:tr h="38709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Landing Outcome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Total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274671520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No attempt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150539403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Success (drone ship)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932118857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Failure (drone ship)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106611391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Success (ground pad)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155624124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Controlled (ocean)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3223337011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Uncontrolled (ocean)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2454434254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Failure (parachute)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1789106947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Precluded (drone ship)</a:t>
                      </a:r>
                    </a:p>
                  </a:txBody>
                  <a:tcPr marL="159518" marR="95711" marT="95711" marB="957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59518" marR="95711" marT="95711" marB="95711" anchor="ctr"/>
                </a:tc>
                <a:extLst>
                  <a:ext uri="{0D108BD9-81ED-4DB2-BD59-A6C34878D82A}">
                    <a16:rowId xmlns:a16="http://schemas.microsoft.com/office/drawing/2014/main" val="207482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3571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Longitude and latitude data mapped to visualize the launch sites.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data mapped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2E210-48C4-2590-B14C-E44CA5673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206" y="1556107"/>
            <a:ext cx="4136993" cy="19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63093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close to the coastline.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helps with drone ship recovery of first stage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Majority of the flights take off from Florida, which is close to NASA.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Cluster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7F34A-6770-16B8-2939-63BBA75B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58" y="1280197"/>
            <a:ext cx="5085651" cy="1882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C7342-D3E5-D440-A5E1-885840520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562" y="3173094"/>
            <a:ext cx="2960447" cy="2907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411300-5DE9-A857-A9C2-C066987886FE}"/>
              </a:ext>
            </a:extLst>
          </p:cNvPr>
          <p:cNvCxnSpPr/>
          <p:nvPr/>
        </p:nvCxnSpPr>
        <p:spPr>
          <a:xfrm flipH="1">
            <a:off x="9930213" y="2760292"/>
            <a:ext cx="478565" cy="78621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229138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from SLC to nearest coastline: .89 km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Based on its proximity, it makes it easier for drone ships to recapture first stage rockets and reduce the risk to human populations in the land area.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SLC 40 Coastline Proximity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C3735-84A2-E307-2B9F-E7D83BA61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194" y="1495097"/>
            <a:ext cx="4629796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7396409" cy="2552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Competitors: $165 million per launch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SpaceX: $62 million per launch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Potential savings of over $100 million if the first stage rocket is reusable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Utilize publicly available data and machine learning techniques to assess the likelihood of SpaceX reusing the first stage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13541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makes up the largest percent of successful launches, and SLC-40 makes up the lower percent.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SpaceX Launch Records Dashboard – Success Rate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2016C-4DF7-E28E-5B67-9413199C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178" y="1554145"/>
            <a:ext cx="7203949" cy="26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30944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Although it has the highest success rate, it has not improved as much as the other sites.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SpaceX Launch Records Dashboard – Success Rate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443B5-51BA-0182-3586-81FFF5FB2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33" y="1760433"/>
            <a:ext cx="7008378" cy="25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0669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smaller payloads, there were a greater variety of booster available.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payload increased, the booster versions decreased to just 2: FT and B4.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SpaceX Launch Records Dashboard – Payload and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606BB-81C4-EE5A-3D5B-4B4BCDD5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643" y="1455500"/>
            <a:ext cx="6145119" cy="26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F92948-B8A4-C649-1692-0E35ED738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643" y="4126372"/>
            <a:ext cx="5872495" cy="25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299014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Model: SVM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Accuracy: 83%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A7CDD-A1D1-7E91-9001-A41909B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40" y="1699261"/>
            <a:ext cx="752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2015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catches all actual landings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but makes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alarms.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could result in an underestimate of costs ~ 300 million dollars since it would expect 3 more rockets to reuse.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D785C-577E-7BFA-FFD3-AA47A0EB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47" y="1719472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07888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Predictive performance: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Best model (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SVM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reaches 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83% test accuracy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100% recall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landings and 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80% precision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(3 false alarms). This is good for catching landings but risky for cost forecasts; 3 FPs could underestimate costs by ≈ 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$300M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(≈$100M/launch delta).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Operational insight: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Landing success has trended upward; reuse is now routine. Pair this with evidence that specific boosters (F9 FT/B5 family) succeed at higher payloads—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continue prioritizing first-stage reuse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as a core cost-savings lever.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Next steps: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Tune for 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higher precision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(threshold calibration, class-weighted or cost-sensitive training), 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 features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(payload mass, orbit, booster version, site, weather/sea state), extend the dataset, and </a:t>
            </a:r>
            <a:r>
              <a:rPr lang="en-US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calibrate probabilities</a:t>
            </a:r>
            <a:r>
              <a:rPr lang="en-US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monitor with PR curves to reduce costly false positives.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Wikipedia and SpaceX APIs.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formatted, and rows with missing data were removed.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KNN, Tree, SVM, and Log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A38DA-4CB9-A05E-B3E4-CDA58C97D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62469-6672-3D89-6233-FC3D3FEF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60AB7-DBBC-5A96-1F7A-7295B38DC71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-&gt; response -&gt; normalize -&gt; parse-&gt; data set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https://github.com/Lordd007/spacey/blob/main/jupyter-labs-spacex-data-collection-api-v2.ipynb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C20B08-3E45-0E65-B3C1-0DFC276A69F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9762CC9-9DB5-457E-DB4C-7D738CFB0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984331"/>
              </p:ext>
            </p:extLst>
          </p:nvPr>
        </p:nvGraphicFramePr>
        <p:xfrm>
          <a:off x="5661025" y="1644868"/>
          <a:ext cx="5863622" cy="458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6527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-&gt; response -&gt;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-&gt; parse-&gt; data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</a:b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https://github.com/Lordd007/spacey/blob/main/jupyter-labs-webscraping.ipynb</a:t>
            </a: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924B6F4-7476-CE68-D7C5-3A46E740A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203063"/>
              </p:ext>
            </p:extLst>
          </p:nvPr>
        </p:nvGraphicFramePr>
        <p:xfrm>
          <a:off x="5661025" y="1644868"/>
          <a:ext cx="5863622" cy="458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2004</Words>
  <Application>Microsoft Office PowerPoint</Application>
  <PresentationFormat>Widescreen</PresentationFormat>
  <Paragraphs>351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Aptos</vt:lpstr>
      <vt:lpstr>Arial</vt:lpstr>
      <vt:lpstr>Calibri</vt:lpstr>
      <vt:lpstr>Consolas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David Lord</cp:lastModifiedBy>
  <cp:revision>202</cp:revision>
  <dcterms:created xsi:type="dcterms:W3CDTF">2021-04-29T18:58:34Z</dcterms:created>
  <dcterms:modified xsi:type="dcterms:W3CDTF">2025-11-04T09:14:07Z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